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9" r:id="rId2"/>
    <p:sldId id="256" r:id="rId3"/>
    <p:sldId id="308" r:id="rId4"/>
    <p:sldId id="291" r:id="rId5"/>
    <p:sldId id="294" r:id="rId6"/>
    <p:sldId id="290" r:id="rId7"/>
    <p:sldId id="292" r:id="rId8"/>
    <p:sldId id="283" r:id="rId9"/>
    <p:sldId id="297" r:id="rId10"/>
    <p:sldId id="285" r:id="rId11"/>
    <p:sldId id="286" r:id="rId12"/>
    <p:sldId id="287" r:id="rId13"/>
    <p:sldId id="288" r:id="rId14"/>
    <p:sldId id="289" r:id="rId15"/>
    <p:sldId id="293" r:id="rId16"/>
    <p:sldId id="295" r:id="rId17"/>
    <p:sldId id="296" r:id="rId18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5CF7"/>
    <a:srgbClr val="DBC0F1"/>
    <a:srgbClr val="090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7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892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CADA8D-0FF4-5DD4-860F-5D6F91904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4228" y="-2053206"/>
            <a:ext cx="3638002" cy="3564506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818550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0" y="2768392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A55CF7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371850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148726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6136381A-77A2-5F03-FCA0-36C9952A54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665980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9EA1AD3-8FD1-2B39-3E05-E06939700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28244" y="-1945256"/>
            <a:ext cx="4208324" cy="412330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236965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088036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A55CF7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687435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9A35569F-B11F-ABC2-29E8-E138CEFD95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665980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7EFC372-6B17-4B4C-4B73-0EF5C7821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820" t="46869"/>
          <a:stretch/>
        </p:blipFill>
        <p:spPr>
          <a:xfrm>
            <a:off x="0" y="0"/>
            <a:ext cx="2280080" cy="2190750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2D0AA0AB-C7E2-7361-84F9-124F45EDAB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665980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E6D7B6-AA06-B83E-F0B7-54C1BCBA0FB4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380A7F-D8B9-3D6B-104C-68276B09D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901" t="47364"/>
          <a:stretch/>
        </p:blipFill>
        <p:spPr>
          <a:xfrm>
            <a:off x="0" y="-2"/>
            <a:ext cx="2279648" cy="2173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F934B1A-9E78-7AE7-049C-1F36FE7AB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5060"/>
          <a:stretch/>
        </p:blipFill>
        <p:spPr>
          <a:xfrm rot="5400000">
            <a:off x="3519724" y="4041383"/>
            <a:ext cx="2023874" cy="360936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80512B-A8F9-A615-5B0F-8572DFA46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2838636"/>
            <a:ext cx="3886199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721B77-5541-0868-D8DF-469C5E6E4D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3684" y="38952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92B3352-56FD-8C50-6976-1357B57CC4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2085" y="18277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40E57F4-A024-6665-E4DF-72319F49C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2085" y="20523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CAD02B17-9C84-7127-FC38-93A971B12C4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665981"/>
            <a:ext cx="3047113" cy="1811020"/>
          </a:xfrm>
          <a:prstGeom prst="rect">
            <a:avLst/>
          </a:prstGeom>
        </p:spPr>
      </p:pic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750EDCDB-6EF5-642F-019B-9E954414FC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16384" y="25599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DE34028-2179-0BCD-88D3-5294AB8A40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14785" y="39613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5423B022-D4B6-5A15-91FC-E996D356B4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4785" y="41859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64B9A472-2717-BA93-E3E3-C17A60BBAE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90685" y="18404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E940EC06-F5CC-21F6-FB04-ED5859730A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90685" y="20650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C734B80F-31F7-EEAC-657E-31FD1ECD782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204984" y="25726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2109E47-0565-1509-01B4-2D4B544C38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3385" y="39740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A587E593-5F87-88A5-C862-486471E124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03385" y="41986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9FBEEF81-B51B-7AFD-E1A3-41B91C0855E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04984" y="411608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C2A48331-D9DF-E9A2-577F-3E960DDD509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04685" y="18150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18BD69A9-366E-FA7C-1B66-E8BE0BAE69F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4685" y="20396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EBD49B5E-A6CA-756A-787B-6FB45A5335F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918984" y="25472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A2665543-9958-9CFF-DAB0-6835F313A8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17385" y="39486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4F8E608-62F0-604E-9A5D-607A9154B2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17385" y="41732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68D8B21D-286A-8BDE-FB48-C8A923C6179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18984" y="386208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944CD0-C76B-BED0-B234-3671D1D338C2}"/>
              </a:ext>
            </a:extLst>
          </p:cNvPr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EF37D7D-2EE5-D31C-06E2-42BE43841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4228" y="-2053206"/>
            <a:ext cx="3638002" cy="35645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2D2EBB4-F862-CEA6-54CC-66C84D4F81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1517650" y="5154028"/>
            <a:ext cx="3302064" cy="323535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C0F0694-FD58-7018-8513-02EEE59B4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602" y="611962"/>
            <a:ext cx="68834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78401E-6DF6-C8AE-F92C-D776E583AC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1402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BC14E20-8006-F475-EE3C-0A99BFD9EF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502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FE61EE0-05D8-6E5A-321A-B6561EA477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2502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0D413D-25AF-899B-7187-87FD964D60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28154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8FA2AC-C6E7-2A82-46CC-C37E1F033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36396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0AC03EA-2654-33B8-3011-2DE9C8616C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36396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9F41F44-346D-714A-CA42-60FAE4CFCD5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24906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3F05FBC-5236-2B32-5937-98E5CEA130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33148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9799814-9BC3-F9A7-0B9F-5754C5D193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33148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71F5AB2-A477-976C-5307-255D58CD515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21658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90EB6B8-C2EB-0712-800D-0C3DE9D6F9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50228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A98163-5F13-8F6B-6F90-50A84471C7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50228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432B5C4-E961-F107-56AD-5EFBB2CA395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18410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61BA59D-7506-840C-D247-53C5D3359F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29510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41A8D1-4C8D-4263-5C1F-AC0DCBB8A3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29510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5D20142-DD85-67ED-6F41-B712DFE64F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15162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7B4A1CD-F9FB-7846-4743-43C348F6324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26262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46BA7ED-F4FB-3BEB-8B3D-F5C9E41ABE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26262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1842C4EA-0B95-24E0-6A21-8C6E33D779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704081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9CD354-7173-EF10-0483-BD473628FF6C}"/>
              </a:ext>
            </a:extLst>
          </p:cNvPr>
          <p:cNvSpPr/>
          <p:nvPr userDrawn="1"/>
        </p:nvSpPr>
        <p:spPr>
          <a:xfrm>
            <a:off x="0" y="4445000"/>
            <a:ext cx="12192000" cy="241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8AB7F59-3394-418D-AD4A-E1CE84BAE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616"/>
          <a:stretch/>
        </p:blipFill>
        <p:spPr>
          <a:xfrm rot="10800000">
            <a:off x="378375" y="5140911"/>
            <a:ext cx="4234687" cy="171708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94AA535-4905-7ED9-4F3A-918C6529B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078" t="47453"/>
          <a:stretch/>
        </p:blipFill>
        <p:spPr>
          <a:xfrm>
            <a:off x="0" y="0"/>
            <a:ext cx="2283430" cy="2180266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A99839-E400-AC29-FDA7-2130FC3AAE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7200" y="1110764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767A0B-1E35-182D-9AB8-C541C7DBE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921BAAE-FB27-22AA-F06A-B83E5AB71C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7200" y="2308115"/>
            <a:ext cx="3521075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0CDEE-83A4-B653-6ABF-43C09ADB0CFD}"/>
              </a:ext>
            </a:extLst>
          </p:cNvPr>
          <p:cNvSpPr/>
          <p:nvPr userDrawn="1"/>
        </p:nvSpPr>
        <p:spPr>
          <a:xfrm>
            <a:off x="8356600" y="4445000"/>
            <a:ext cx="3835400" cy="2413000"/>
          </a:xfrm>
          <a:prstGeom prst="rect">
            <a:avLst/>
          </a:prstGeom>
          <a:solidFill>
            <a:srgbClr val="DBC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8D4532C4-801B-AF95-7712-26C687485B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665980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2FC9D86-F78C-13E2-3F6B-0BF547742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34199" y="-1955525"/>
            <a:ext cx="4213847" cy="41287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3A08828-48E8-DA09-8BC1-BAA4DCD7DE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125853" y="4625319"/>
            <a:ext cx="4224528" cy="4139184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45C01ED-0522-F76E-D2BD-C7A6B32E08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164" y="2838636"/>
            <a:ext cx="2729764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D2539C-F02A-57AF-F93D-74774F304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0058" y="37736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921834F-9E7A-A8C2-8A14-4AA5EBC9C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15459" y="40795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Picture 3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7D7C0D54-1DC7-75C2-BFD3-CC568B627E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665980"/>
            <a:ext cx="3047113" cy="1811020"/>
          </a:xfrm>
          <a:prstGeom prst="rect">
            <a:avLst/>
          </a:prstGeom>
        </p:spPr>
      </p:pic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2EA70D8-6C6A-AA76-EC3B-0B1657070E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64958" y="37482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64302B1-4AE8-FE38-1233-AF3938C01B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0359" y="40541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61947"/>
            <a:ext cx="2096801" cy="20421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9830B06-43D2-932F-194B-47C0C321F6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39858" y="37101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1040CD6-518E-99CC-1082-4CA40EB69B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65259" y="40160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B36536-493B-E58F-0EDA-E5D279568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408"/>
          <a:stretch/>
        </p:blipFill>
        <p:spPr>
          <a:xfrm rot="5400000">
            <a:off x="1538663" y="-1430714"/>
            <a:ext cx="2390021" cy="5251449"/>
          </a:xfrm>
          <a:prstGeom prst="rect">
            <a:avLst/>
          </a:prstGeom>
        </p:spPr>
      </p:pic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1B04491E-BED8-DB2D-493C-C1AFD84B6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4" y="3009900"/>
            <a:ext cx="3295649" cy="12003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31E3DBDA-ED7C-BE9C-4F58-FF91810133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8674" y="3565705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5FF6CDFF-21DA-8184-DA57-E60494E36F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736128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64150F-914C-52AE-6CF7-D8FBED227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3810" y="-2915568"/>
            <a:ext cx="5359729" cy="5251449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4" y="3467100"/>
            <a:ext cx="3295649" cy="12003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96AD20-09BA-3D9A-F8CB-C1BBD761159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8674" y="2780784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1100" y="152273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A55CF7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100" y="4177695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91100" y="97650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BE499F6C-27C4-F149-C65E-E454117528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736128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45496"/>
            <a:ext cx="9144000" cy="69288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27C6A3AA-378C-BC1B-7C58-3A09ACDB5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0010" y="-20096"/>
            <a:ext cx="6490537" cy="6898193"/>
          </a:xfrm>
          <a:custGeom>
            <a:avLst/>
            <a:gdLst>
              <a:gd name="connsiteX0" fmla="*/ 0 w 5194300"/>
              <a:gd name="connsiteY0" fmla="*/ 0 h 6858000"/>
              <a:gd name="connsiteX1" fmla="*/ 5194300 w 5194300"/>
              <a:gd name="connsiteY1" fmla="*/ 0 h 6858000"/>
              <a:gd name="connsiteX2" fmla="*/ 5194300 w 5194300"/>
              <a:gd name="connsiteY2" fmla="*/ 6858000 h 6858000"/>
              <a:gd name="connsiteX3" fmla="*/ 0 w 5194300"/>
              <a:gd name="connsiteY3" fmla="*/ 6858000 h 6858000"/>
              <a:gd name="connsiteX4" fmla="*/ 0 w 5194300"/>
              <a:gd name="connsiteY4" fmla="*/ 0 h 6858000"/>
              <a:gd name="connsiteX0" fmla="*/ 0 w 7193922"/>
              <a:gd name="connsiteY0" fmla="*/ 0 h 6878096"/>
              <a:gd name="connsiteX1" fmla="*/ 7193922 w 7193922"/>
              <a:gd name="connsiteY1" fmla="*/ 20096 h 6878096"/>
              <a:gd name="connsiteX2" fmla="*/ 7193922 w 7193922"/>
              <a:gd name="connsiteY2" fmla="*/ 6878096 h 6878096"/>
              <a:gd name="connsiteX3" fmla="*/ 1999622 w 7193922"/>
              <a:gd name="connsiteY3" fmla="*/ 6878096 h 6878096"/>
              <a:gd name="connsiteX4" fmla="*/ 0 w 7193922"/>
              <a:gd name="connsiteY4" fmla="*/ 0 h 6878096"/>
              <a:gd name="connsiteX0" fmla="*/ 0 w 7193922"/>
              <a:gd name="connsiteY0" fmla="*/ 0 h 6898193"/>
              <a:gd name="connsiteX1" fmla="*/ 7193922 w 7193922"/>
              <a:gd name="connsiteY1" fmla="*/ 20096 h 6898193"/>
              <a:gd name="connsiteX2" fmla="*/ 7193922 w 7193922"/>
              <a:gd name="connsiteY2" fmla="*/ 6878096 h 6898193"/>
              <a:gd name="connsiteX3" fmla="*/ 10049 w 7193922"/>
              <a:gd name="connsiteY3" fmla="*/ 6898193 h 6898193"/>
              <a:gd name="connsiteX4" fmla="*/ 0 w 7193922"/>
              <a:gd name="connsiteY4" fmla="*/ 0 h 6898193"/>
              <a:gd name="connsiteX0" fmla="*/ 0 w 7193922"/>
              <a:gd name="connsiteY0" fmla="*/ 0 h 6898193"/>
              <a:gd name="connsiteX1" fmla="*/ 7193922 w 7193922"/>
              <a:gd name="connsiteY1" fmla="*/ 20096 h 6898193"/>
              <a:gd name="connsiteX2" fmla="*/ 3074097 w 7193922"/>
              <a:gd name="connsiteY2" fmla="*/ 6888144 h 6898193"/>
              <a:gd name="connsiteX3" fmla="*/ 10049 w 7193922"/>
              <a:gd name="connsiteY3" fmla="*/ 6898193 h 6898193"/>
              <a:gd name="connsiteX4" fmla="*/ 0 w 7193922"/>
              <a:gd name="connsiteY4" fmla="*/ 0 h 6898193"/>
              <a:gd name="connsiteX0" fmla="*/ 0 w 6490537"/>
              <a:gd name="connsiteY0" fmla="*/ 0 h 6898193"/>
              <a:gd name="connsiteX1" fmla="*/ 6490537 w 6490537"/>
              <a:gd name="connsiteY1" fmla="*/ 10048 h 6898193"/>
              <a:gd name="connsiteX2" fmla="*/ 3074097 w 6490537"/>
              <a:gd name="connsiteY2" fmla="*/ 6888144 h 6898193"/>
              <a:gd name="connsiteX3" fmla="*/ 10049 w 6490537"/>
              <a:gd name="connsiteY3" fmla="*/ 6898193 h 6898193"/>
              <a:gd name="connsiteX4" fmla="*/ 0 w 6490537"/>
              <a:gd name="connsiteY4" fmla="*/ 0 h 689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0537" h="6898193">
                <a:moveTo>
                  <a:pt x="0" y="0"/>
                </a:moveTo>
                <a:lnTo>
                  <a:pt x="6490537" y="10048"/>
                </a:lnTo>
                <a:lnTo>
                  <a:pt x="3074097" y="6888144"/>
                </a:lnTo>
                <a:lnTo>
                  <a:pt x="10049" y="6898193"/>
                </a:lnTo>
                <a:cubicBezTo>
                  <a:pt x="6699" y="4598795"/>
                  <a:pt x="3350" y="2299398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A55C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TITLE OF ABOVE SPEAKER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copy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7A994A-1CD0-77B3-DCA7-94BEB87E1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630" r="47008"/>
          <a:stretch/>
        </p:blipFill>
        <p:spPr>
          <a:xfrm>
            <a:off x="9984572" y="-20096"/>
            <a:ext cx="2207428" cy="2545582"/>
          </a:xfrm>
          <a:prstGeom prst="rect">
            <a:avLst/>
          </a:prstGeom>
        </p:spPr>
      </p:pic>
      <p:pic>
        <p:nvPicPr>
          <p:cNvPr id="17" name="Picture 16" descr="A picture containing colorfulness, graphics, graphic design, screenshot&#10;&#10;Description automatically generated">
            <a:extLst>
              <a:ext uri="{FF2B5EF4-FFF2-40B4-BE49-F238E27FC236}">
                <a16:creationId xmlns:a16="http://schemas.microsoft.com/office/drawing/2014/main" id="{EEFEA907-8355-5C54-7E27-1FD4A38D2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100" y="4623168"/>
            <a:ext cx="3119146" cy="18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548F75-1352-87FF-B2CA-82AAF8296833}"/>
              </a:ext>
            </a:extLst>
          </p:cNvPr>
          <p:cNvSpPr/>
          <p:nvPr userDrawn="1"/>
        </p:nvSpPr>
        <p:spPr>
          <a:xfrm>
            <a:off x="0" y="0"/>
            <a:ext cx="12192000" cy="153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8B8C8-36BF-6C83-0949-7FAA00FE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700324"/>
            <a:ext cx="11087100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2BD237-E70A-2115-86F3-B951A7D2E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599612"/>
            <a:ext cx="9861550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90D7FC-B693-5D76-971E-4CA39A147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4228" y="-2053206"/>
            <a:ext cx="3638002" cy="3564506"/>
          </a:xfrm>
          <a:prstGeom prst="rect">
            <a:avLst/>
          </a:prstGeom>
        </p:spPr>
      </p:pic>
      <p:pic>
        <p:nvPicPr>
          <p:cNvPr id="5" name="Picture 4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552921CF-B597-BA80-4106-6FAA56512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300" y="4959828"/>
            <a:ext cx="2552700" cy="1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1305811" y="-1844172"/>
            <a:ext cx="6083979" cy="9478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64150F-914C-52AE-6CF7-D8FBED227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854" b="44851"/>
          <a:stretch/>
        </p:blipFill>
        <p:spPr>
          <a:xfrm rot="5400000">
            <a:off x="378319" y="383682"/>
            <a:ext cx="2610252" cy="2604892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96AD20-09BA-3D9A-F8CB-C1BBD761159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6774" y="3715253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5227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A55CF7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41776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1" y="9765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BE499F6C-27C4-F149-C65E-E454117528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736128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EE9F3B2-5AAD-6458-7FB2-AAEFF0280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3810" y="-2915568"/>
            <a:ext cx="5359729" cy="525144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2A7E1FA8-0CB2-D998-DCD8-937EE06C2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736128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0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E6D7B6-AA06-B83E-F0B7-54C1BCBA0FB4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380A7F-D8B9-3D6B-104C-68276B09D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34199" y="-1955525"/>
            <a:ext cx="4213847" cy="41287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F934B1A-9E78-7AE7-049C-1F36FE7AB4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316373" y="4858799"/>
            <a:ext cx="3683782" cy="360936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80512B-A8F9-A615-5B0F-8572DFA46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2838636"/>
            <a:ext cx="3886199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75FDFC-9E47-8E5F-E366-03D7346CF7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9211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91A186E-023D-CEF1-5AC5-38F1C46F4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9211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1FF55B9-A138-4E72-2FFE-0CE1814519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211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EB9F2E-DB6E-D886-B604-1DD2F33D9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448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AEED945-6BD7-5B77-7D8D-F4E3EC25AB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6448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DD2DCB0-89C8-B07C-153D-97AD41832D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6448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721B77-5541-0868-D8DF-469C5E6E4D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3685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92B3352-56FD-8C50-6976-1357B57CC4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03685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40E57F4-A024-6665-E4DF-72319F49C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03685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7A6B11-1492-811A-09CA-0F73BC0BCD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49211" y="3365569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EA7E2FD-A3D0-495B-D996-6DF5665FFD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49211" y="5035273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585ABD2-3589-F334-86B7-93580B5374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49211" y="5491057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00B1D7-D8F5-3B8B-DAE4-5F7B3DB754A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6448" y="3365569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D1D3EE3-A726-9706-74FB-62FB59899F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76448" y="5035273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89B9906-7B2D-31E9-7C6E-7D41112221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6448" y="5491057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82AB9892-D6B4-26CE-A341-B4822E9939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423" y="5277950"/>
            <a:ext cx="2451388" cy="14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F95C97-638C-6882-8809-59A387369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999" y="0"/>
            <a:ext cx="10287001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39266BD-C2F8-EED9-50C0-F939E404CD4C}"/>
              </a:ext>
            </a:extLst>
          </p:cNvPr>
          <p:cNvSpPr/>
          <p:nvPr userDrawn="1"/>
        </p:nvSpPr>
        <p:spPr>
          <a:xfrm>
            <a:off x="-79131" y="0"/>
            <a:ext cx="52480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84C82-CBF3-1393-5C8B-BDD364CF4D0E}"/>
              </a:ext>
            </a:extLst>
          </p:cNvPr>
          <p:cNvGrpSpPr/>
          <p:nvPr userDrawn="1"/>
        </p:nvGrpSpPr>
        <p:grpSpPr>
          <a:xfrm>
            <a:off x="8214560" y="5650470"/>
            <a:ext cx="5646822" cy="957967"/>
            <a:chOff x="6404811" y="5581979"/>
            <a:chExt cx="5646822" cy="9579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6492C2-2F6C-C4C3-C0C1-B536EE5B3C4B}"/>
                </a:ext>
              </a:extLst>
            </p:cNvPr>
            <p:cNvSpPr txBox="1"/>
            <p:nvPr userDrawn="1"/>
          </p:nvSpPr>
          <p:spPr>
            <a:xfrm>
              <a:off x="7784431" y="5581979"/>
              <a:ext cx="2239879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5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Let’s get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07CC69-213D-CB9D-6963-EE590C3805DD}"/>
                </a:ext>
              </a:extLst>
            </p:cNvPr>
            <p:cNvSpPr txBox="1"/>
            <p:nvPr userDrawn="1"/>
          </p:nvSpPr>
          <p:spPr>
            <a:xfrm>
              <a:off x="7784431" y="6248539"/>
              <a:ext cx="426720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At GEO’s annual virtual conference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01ACB82-7B2C-6A2F-FD6E-5A188FADEE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04811" y="5602815"/>
              <a:ext cx="3619499" cy="937131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4D682E2C-78AC-25BD-7369-DE1B1EC19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58616"/>
          <a:stretch/>
        </p:blipFill>
        <p:spPr>
          <a:xfrm>
            <a:off x="3669512" y="-28018"/>
            <a:ext cx="4234687" cy="17170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A44338-69F1-6E58-39BB-13D0D70CD20F}"/>
              </a:ext>
            </a:extLst>
          </p:cNvPr>
          <p:cNvSpPr/>
          <p:nvPr userDrawn="1"/>
        </p:nvSpPr>
        <p:spPr>
          <a:xfrm>
            <a:off x="5097606" y="2596352"/>
            <a:ext cx="2244238" cy="56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190F3-419D-4DF7-A0CD-552BD2EEB134}"/>
              </a:ext>
            </a:extLst>
          </p:cNvPr>
          <p:cNvSpPr/>
          <p:nvPr userDrawn="1"/>
        </p:nvSpPr>
        <p:spPr>
          <a:xfrm>
            <a:off x="4798355" y="2914406"/>
            <a:ext cx="2337440" cy="856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F9ED0-E03D-393A-DB50-0509C70A68E8}"/>
              </a:ext>
            </a:extLst>
          </p:cNvPr>
          <p:cNvSpPr/>
          <p:nvPr userDrawn="1"/>
        </p:nvSpPr>
        <p:spPr>
          <a:xfrm>
            <a:off x="5107843" y="3482258"/>
            <a:ext cx="3297603" cy="5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8B493E-FDBA-5F99-FDC4-0A49EFBDAC61}"/>
              </a:ext>
            </a:extLst>
          </p:cNvPr>
          <p:cNvSpPr/>
          <p:nvPr userDrawn="1"/>
        </p:nvSpPr>
        <p:spPr>
          <a:xfrm>
            <a:off x="5107843" y="3922442"/>
            <a:ext cx="2796356" cy="60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6C6ED412-8CB7-5332-31EE-4EAAF8A20E9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166" y="1373481"/>
            <a:ext cx="7057394" cy="419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0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0CE39B-4988-544A-06DF-9DBCADBD8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3810" y="-2849514"/>
            <a:ext cx="5359729" cy="5251449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4A23CB3-51A8-CB25-95BC-E5643E35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440" y="321522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50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475" y="1060076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A55CF7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895FAA2E-C08D-183C-50CA-144B374378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747260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F0EFE7-FBD1-A460-6D6B-28154F656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0100" y="0"/>
            <a:ext cx="7581900" cy="4439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F82F89BE-CD6C-A4B5-B22F-4F24AB13A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747260"/>
            <a:ext cx="3047113" cy="18110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7B13D3-8F94-B8F0-67CE-236E43775A51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446B168-590C-BB3E-207B-739C8D034C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440" y="321522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50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DF61B8-6281-A711-87E2-502AB3FD8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202" b="41942"/>
          <a:stretch/>
        </p:blipFill>
        <p:spPr>
          <a:xfrm rot="5400000">
            <a:off x="1923" y="-1924"/>
            <a:ext cx="2521786" cy="25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4567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864C7FA-244F-CC05-E5A8-10EA1FD55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8994" y="-2377272"/>
            <a:ext cx="5135317" cy="5031572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B4F21-E8BC-2A74-687E-967EB3231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7573623A-8237-2796-FF67-7A23AF9BD6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747260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6D899-1B70-062E-6D0D-6104FE8629B0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A6CFC4-7019-4A26-39DF-A589366A5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5400000">
            <a:off x="1128761" y="-1128761"/>
            <a:ext cx="2352578" cy="4610100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B73CE-01AB-EC39-403F-9545044B9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1" y="3134463"/>
            <a:ext cx="3886199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AEB266F0-86F9-6FD5-A94B-915207B12A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747260"/>
            <a:ext cx="3047113" cy="18110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4C672A8-F0EF-BDAA-0200-099500FFB9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164" y="2646485"/>
            <a:ext cx="3338146" cy="10770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529B21E-E065-8CB0-A232-7739BC8FB1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164" y="3837494"/>
            <a:ext cx="3486150" cy="1547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</p:spTree>
    <p:extLst>
      <p:ext uri="{BB962C8B-B14F-4D97-AF65-F5344CB8AC3E}">
        <p14:creationId xmlns:p14="http://schemas.microsoft.com/office/powerpoint/2010/main" val="22446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6D899-1B70-062E-6D0D-6104FE8629B0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A6CFC4-7019-4A26-39DF-A589366A5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47790" y="-2915568"/>
            <a:ext cx="5359729" cy="5251449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E7A8068-3E54-902F-9CEB-50956B8239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134463"/>
            <a:ext cx="3886199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B73CE-01AB-EC39-403F-9545044B9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134463"/>
            <a:ext cx="4838701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1F656B9-FC86-E904-9B09-7F9B9566F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574423" y="4625319"/>
            <a:ext cx="4224528" cy="4139184"/>
          </a:xfrm>
          <a:prstGeom prst="rect">
            <a:avLst/>
          </a:prstGeom>
        </p:spPr>
      </p:pic>
      <p:pic>
        <p:nvPicPr>
          <p:cNvPr id="4" name="Picture 3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7258DA61-BBC0-E419-1885-0A437DA20E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665980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8356600" cy="244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35BC750-8400-BCAF-9D0E-52810584E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616"/>
          <a:stretch/>
        </p:blipFill>
        <p:spPr>
          <a:xfrm rot="10800000">
            <a:off x="1381824" y="4874392"/>
            <a:ext cx="4891975" cy="198360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1489770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2280680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A55CF7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E4B7CF-A02F-89FC-5A58-91D72225750F}"/>
              </a:ext>
            </a:extLst>
          </p:cNvPr>
          <p:cNvSpPr/>
          <p:nvPr userDrawn="1"/>
        </p:nvSpPr>
        <p:spPr>
          <a:xfrm>
            <a:off x="8356600" y="4445000"/>
            <a:ext cx="3835400" cy="2413000"/>
          </a:xfrm>
          <a:prstGeom prst="rect">
            <a:avLst/>
          </a:prstGeom>
          <a:solidFill>
            <a:srgbClr val="DBC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1861DA74-56DF-D7B3-7EA8-4F529FF9F1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665980"/>
            <a:ext cx="3047113" cy="1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EE9F3B2-5AAD-6458-7FB2-AAEFF0280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3810" y="-2915568"/>
            <a:ext cx="5359729" cy="525144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A picture containing colorfulness, graphics, graphic design, magenta&#10;&#10;Description automatically generated">
            <a:extLst>
              <a:ext uri="{FF2B5EF4-FFF2-40B4-BE49-F238E27FC236}">
                <a16:creationId xmlns:a16="http://schemas.microsoft.com/office/drawing/2014/main" id="{246CF8F8-6E1C-3106-FB1F-039C8ED1D1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87" y="4665980"/>
            <a:ext cx="3047113" cy="181102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1" r:id="rId21"/>
    <p:sldLayoutId id="2147483672" r:id="rId22"/>
    <p:sldLayoutId id="214748367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/event-speaker" TargetMode="External"/><Relationship Id="rId2" Type="http://schemas.openxmlformats.org/officeDocument/2006/relationships/hyperlink" Target="https://2023-geo-virtual-conference.events.globalequity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rogram.services@globalequity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509554"/>
            <a:ext cx="7585166" cy="3348446"/>
          </a:xfrm>
          <a:prstGeom prst="rect">
            <a:avLst/>
          </a:prstGeom>
          <a:solidFill>
            <a:srgbClr val="DBC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3320"/>
              </a:lnSpc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541348"/>
            <a:ext cx="6591300" cy="340790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6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for the conference on </a:t>
            </a:r>
            <a:r>
              <a:rPr lang="en-US" sz="1600" b="1" dirty="0" err="1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myGEO</a:t>
            </a:r>
            <a:r>
              <a:rPr lang="en-US" sz="16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ASAP.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50972" y="3803488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DEADLINE: 31 MAY 2023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925101" y="993831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200" dirty="0"/>
              <a:t>Please use this template for your slides. All sessions must be </a:t>
            </a:r>
            <a:r>
              <a:rPr lang="en-US" sz="1200" b="1" dirty="0"/>
              <a:t>50 minutes </a:t>
            </a:r>
            <a:r>
              <a:rPr lang="en-US" sz="1200" dirty="0"/>
              <a:t>in length, may be video and/or audio </a:t>
            </a:r>
            <a:r>
              <a:rPr lang="en-US" sz="1200" b="1" dirty="0"/>
              <a:t>recorded</a:t>
            </a:r>
            <a:r>
              <a:rPr lang="en-US" sz="1200" dirty="0"/>
              <a:t> and </a:t>
            </a:r>
            <a:r>
              <a:rPr lang="en-US" sz="1200" b="1" dirty="0"/>
              <a:t>published </a:t>
            </a:r>
            <a:r>
              <a:rPr lang="en-US" sz="1200" dirty="0"/>
              <a:t>to GEO’s website.</a:t>
            </a:r>
          </a:p>
          <a:p>
            <a:r>
              <a:rPr lang="en-US" sz="1200" dirty="0"/>
              <a:t>Provider company information may not be included, only issuer company descriptions where such information is integral to the case study presented.</a:t>
            </a:r>
          </a:p>
          <a:p>
            <a:pPr marL="285750" indent="-285750"/>
            <a:r>
              <a:rPr lang="en-US" sz="1200" dirty="0"/>
              <a:t>The required presentation size for all sessions is widescreen 16:9. Please do not change the slide size.</a:t>
            </a:r>
          </a:p>
          <a:p>
            <a:pPr marL="285750" indent="-285750"/>
            <a:r>
              <a:rPr lang="en-US" sz="1200" dirty="0"/>
              <a:t>All sessions must have a minimum of </a:t>
            </a:r>
            <a:r>
              <a:rPr lang="en-US" sz="1200" b="1" dirty="0"/>
              <a:t>3 engagement questions </a:t>
            </a:r>
            <a:r>
              <a:rPr lang="en-US" sz="1200" dirty="0"/>
              <a:t>– see slide 15 for details.</a:t>
            </a:r>
          </a:p>
          <a:p>
            <a:pPr marL="285750" indent="-285750"/>
            <a:r>
              <a:rPr lang="en-US" sz="1200" dirty="0"/>
              <a:t>Session titles are used on our website, our event app, email marketing, and in print materials.</a:t>
            </a:r>
          </a:p>
          <a:p>
            <a:pPr marL="285750" indent="-285750"/>
            <a:r>
              <a:rPr lang="en-US" sz="1200" b="1" dirty="0"/>
              <a:t>Any modifications to the title of your session must be approved by GEO’s </a:t>
            </a:r>
            <a:r>
              <a:rPr lang="en-US" sz="1200" b="1" dirty="0">
                <a:hlinkClick r:id="rId4"/>
              </a:rPr>
              <a:t>Program Services </a:t>
            </a:r>
            <a:r>
              <a:rPr lang="en-US" sz="1200" b="1" dirty="0"/>
              <a:t>beforehand.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955178" y="159224"/>
            <a:ext cx="72368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THANK YOU FOR SPEAKING AT GEO VIRTUAL 2023! </a:t>
            </a:r>
            <a:r>
              <a:rPr lang="en-GB" sz="2300" b="1" dirty="0">
                <a:solidFill>
                  <a:srgbClr val="00B0F0"/>
                </a:solidFill>
                <a:latin typeface="+mj-lt"/>
              </a:rPr>
              <a:t>HERE’S SOME IMPORTANT INFORMATION</a:t>
            </a:r>
          </a:p>
          <a:p>
            <a:endParaRPr lang="en-GB" sz="2300" b="1" dirty="0">
              <a:latin typeface="+mj-lt"/>
            </a:endParaRPr>
          </a:p>
          <a:p>
            <a:endParaRPr lang="en-GB" sz="2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225F0-E4BA-EB37-3E2E-F4F412A06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INSERT CAPTION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94CBC-F319-AC5B-C968-C2791C34FA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CAPTION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4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E7F49-3785-36C6-7D1D-D52500FFE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DDC1C-1C30-187F-222F-9B510766E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Body copy set in Helvetica Regular 18pt using a single line space.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We can highlight important areas by using Helvetica Bold and adding a highlight </a:t>
            </a:r>
            <a:r>
              <a:rPr lang="en-US" dirty="0" err="1">
                <a:solidFill>
                  <a:schemeClr val="accent1"/>
                </a:solidFill>
              </a:rPr>
              <a:t>colour</a:t>
            </a:r>
            <a:r>
              <a:rPr lang="en-US" dirty="0">
                <a:solidFill>
                  <a:schemeClr val="accent1"/>
                </a:solidFill>
              </a:rPr>
              <a:t> (purple). </a:t>
            </a:r>
          </a:p>
        </p:txBody>
      </p:sp>
    </p:spTree>
    <p:extLst>
      <p:ext uri="{BB962C8B-B14F-4D97-AF65-F5344CB8AC3E}">
        <p14:creationId xmlns:p14="http://schemas.microsoft.com/office/powerpoint/2010/main" val="276776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1CDF1-C7A5-8494-D611-D4E2CF6D6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C4AA6-30B2-C1F4-8454-144F4479C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CD83-5F51-CFC1-C7C4-8E51D72337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 can highlight important areas by using Helvetica Bold and adding a highlight </a:t>
            </a:r>
            <a:r>
              <a:rPr lang="en-US" dirty="0" err="1"/>
              <a:t>colour</a:t>
            </a:r>
            <a:r>
              <a:rPr lang="en-US" dirty="0"/>
              <a:t> (purple). </a:t>
            </a:r>
          </a:p>
        </p:txBody>
      </p:sp>
    </p:spTree>
    <p:extLst>
      <p:ext uri="{BB962C8B-B14F-4D97-AF65-F5344CB8AC3E}">
        <p14:creationId xmlns:p14="http://schemas.microsoft.com/office/powerpoint/2010/main" val="131263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SLIDE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Helvetica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Helvetica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SUB HEADLINES SET IN HELVETICA BOLD 20PT</a:t>
            </a:r>
          </a:p>
        </p:txBody>
      </p:sp>
    </p:spTree>
    <p:extLst>
      <p:ext uri="{BB962C8B-B14F-4D97-AF65-F5344CB8AC3E}">
        <p14:creationId xmlns:p14="http://schemas.microsoft.com/office/powerpoint/2010/main" val="253952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We can highlight important areas by using Helvetica Bold and adding a highlight </a:t>
            </a:r>
            <a:r>
              <a:rPr lang="en-US" b="1" dirty="0" err="1">
                <a:solidFill>
                  <a:schemeClr val="accent1"/>
                </a:solidFill>
              </a:rPr>
              <a:t>colour</a:t>
            </a:r>
            <a:r>
              <a:rPr lang="en-US" b="1" dirty="0">
                <a:solidFill>
                  <a:schemeClr val="accent1"/>
                </a:solidFill>
              </a:rPr>
              <a:t> (purple). </a:t>
            </a:r>
          </a:p>
        </p:txBody>
      </p:sp>
    </p:spTree>
    <p:extLst>
      <p:ext uri="{BB962C8B-B14F-4D97-AF65-F5344CB8AC3E}">
        <p14:creationId xmlns:p14="http://schemas.microsoft.com/office/powerpoint/2010/main" val="221744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ENGAGEMENT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Ask a question to engage the audience.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256321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24780-4AD0-9776-A4A1-048A92695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 ATTENDING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CPE credits are provided for live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/>
            <a:r>
              <a:rPr lang="en-US" dirty="0"/>
              <a:t>Please provide your feedback on this session via the </a:t>
            </a:r>
            <a:r>
              <a:rPr lang="en-US" dirty="0" err="1"/>
              <a:t>EventMobi</a:t>
            </a:r>
            <a:r>
              <a:rPr lang="en-US" dirty="0"/>
              <a:t> virtual platform and the GEO Virtual 2023 survey which will be shared after the event.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55CF7"/>
                </a:solidFill>
              </a:rPr>
              <a:t>Recordings and presentation materials will be available via the app until </a:t>
            </a:r>
            <a:r>
              <a:rPr lang="en-US" b="1" dirty="0">
                <a:solidFill>
                  <a:srgbClr val="A55CF7"/>
                </a:solidFill>
              </a:rPr>
              <a:t>15 September 2023</a:t>
            </a:r>
            <a:r>
              <a:rPr lang="en-US" dirty="0">
                <a:solidFill>
                  <a:srgbClr val="A55CF7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88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1F57475-018F-C0A0-D854-D89C5463AD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75767C-5888-71A2-D59D-FA74E967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>
                <a:solidFill>
                  <a:srgbClr val="DBC0F1"/>
                </a:solidFill>
                <a:latin typeface="+mj-lt"/>
              </a:rPr>
              <a:t>TITLE 1</a:t>
            </a:r>
            <a:br>
              <a:rPr lang="en-GB" sz="2400" b="1" dirty="0">
                <a:solidFill>
                  <a:srgbClr val="00CCFF"/>
                </a:solidFill>
                <a:latin typeface="+mj-lt"/>
              </a:rPr>
            </a:br>
            <a:r>
              <a:rPr lang="en-GB" sz="4000" b="1" dirty="0">
                <a:latin typeface="+mj-lt"/>
              </a:rPr>
              <a:t>TITLE 2</a:t>
            </a:r>
            <a:endParaRPr lang="en-GB" sz="4400" b="1" dirty="0">
              <a:latin typeface="+mj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102B70-B412-E998-9270-FC150A74C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94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F203E-100B-480A-8150-BF94BB919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PRESENTER INTRODUCTIONS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49E3ABC-D906-3782-2485-FD49FFB026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68939-E455-2FC5-9EDF-6FA0C5E2F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1330B-F979-A4F4-EC40-F882F14538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4CB0BE9-1A9C-49FF-8BA0-42CEBF5192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028B54-D150-86FD-A007-E4B6C09D10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8D81A7-E643-EE57-FBC9-1835F9B07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D72E8D3-50DB-6001-6A60-DF84FFF8D1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7218A2-53F0-7010-D313-B0FB9D431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C62764-26D3-AF21-205F-EBB5E174F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8638A0-1562-387E-3B63-6EB21944410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F0AB35-A5E4-6DCF-0870-BD7848C952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3479CD-6894-232C-DAEF-A3F45BA084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71EDE8C-F6FA-F528-9371-AD91516ECF9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9425B1-4A81-EB23-585C-810F10EBC5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694138-A035-827E-39CD-9CBC956ECA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D53BACF-D843-B21D-FD00-D1B3065E321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503685" y="3365569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</p:spPr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E12EEE3-BBC4-4DB4-9A71-EDD72DBDBD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03685" y="5035273"/>
            <a:ext cx="1532558" cy="3976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6473FA-0FF1-2FBF-DB56-EB71E77625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03685" y="5491057"/>
            <a:ext cx="1425344" cy="293863"/>
          </a:xfrm>
          <a:prstGeom prst="rect">
            <a:avLst/>
          </a:prstGeom>
        </p:spPr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62015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OUR</a:t>
            </a: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SPEAKERS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AFE14-715C-07CA-30BD-3D3A6967C5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6D4F5-0307-F753-53BE-5625A38BD6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1"/>
                </a:solidFill>
              </a:rPr>
              <a:t>SPEAKER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BC794-479B-32C2-8169-B10EF719F7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009089-9BE4-040F-E310-A350BBE6F4F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51671-6904-7719-E33E-31D1D63E49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1"/>
                </a:solidFill>
              </a:rPr>
              <a:t>SPEAKER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4D5008-36BC-E7D0-564D-6CAB87BECA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38EE20-DEA5-33A2-133F-58B7F3DB1D3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8BFF02-CC89-6F2A-E543-B9EB06253B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1"/>
                </a:solidFill>
              </a:rPr>
              <a:t>SPEAKER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B0D214-E1B6-5BD8-4774-60EB75DC04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9C86C1A-3243-E6EA-D93E-57262F867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18ECA-C854-9717-CECC-DDCA5B0BC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PRESENTER</a:t>
            </a:r>
            <a:r>
              <a:rPr lang="en-US" sz="3600" b="0" dirty="0">
                <a:latin typeface="+mj-lt"/>
              </a:rPr>
              <a:t>INTRODUCTIONS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555C-80C6-718D-E697-320CA8AE2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9486C-A347-0585-4D64-2571F97BF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61AF48E-1CDC-45F8-D340-476138ECBF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F0D30B-D279-8E4B-142F-1DD335BA1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3746C-6975-D69B-CAB5-E6AA661A77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71A322E-DFC8-8C41-90E4-16F255D588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2A486B-DCD8-450F-ADAD-7EC1549634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A853BB-3291-9099-2BEA-FE0E9255ED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71D98A9-5F42-D740-2F4A-3F8FFD4943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5EB0B4-2304-94DE-7F3E-E5E196376A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70D51E-5C0D-3068-406D-AE67F0EE55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946B2E-2E52-814F-285B-0D7EAC1A51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C8646F1-59EB-0B5E-05E1-E15C614C6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51E589-E647-DAEA-985B-A9D0C3B756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C36FB-0BEC-2AD4-7C6A-7EF52B7544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0511F8-1E88-2991-4247-143C5B0AB7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19C09B-57A2-7C55-6222-2B244E9E647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42416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810B8-9A69-6C03-FECD-67CB306A9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PRESENTER INTRODUCTIONS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A0770E5-3E80-8CFF-69A5-E4822C701D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5EC08-973A-FC3D-3043-82FA9B6D6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41439-0C26-AEF9-B993-9D4AE0AE33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AF17B1D-3301-A824-D070-D3B1F1268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3E2EB3-4425-0F10-9990-8B6A841EE7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A8A75A-3BAF-E9BE-5007-2113901466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D97C9EF-6DEA-325A-CEFD-6222587FFA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5346BE-8CC3-A3F6-26A5-79917BAA11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C385EC-2577-5AED-3862-D9CBE74566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CEF96BB-2BA0-0404-F191-60FE36A392A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A3EAB1-5929-12B5-6CA3-7B18A922A79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2E0F3D-AD64-1ABC-5BCC-5159F41984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FC588FB-0BB4-0E8F-ADC5-E919090D7B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9871BE-B692-45BF-3083-72E38475AD8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479DC9-33EF-698B-04C5-80FAE769D68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AED1EBF-F7F4-7215-C3A9-FF1987BBC73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75D68C-9E02-2968-D8DF-12DE051A2F6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SPEAKER NAME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1958C56-ADE5-0E40-DB6A-608934C8D2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30740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SLIDE ONE</a:t>
            </a:r>
          </a:p>
        </p:txBody>
      </p:sp>
    </p:spTree>
    <p:extLst>
      <p:ext uri="{BB962C8B-B14F-4D97-AF65-F5344CB8AC3E}">
        <p14:creationId xmlns:p14="http://schemas.microsoft.com/office/powerpoint/2010/main" val="349886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84588D3-70D4-C40C-1467-BA5C681CD8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50" y="3248763"/>
            <a:ext cx="3886199" cy="589074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INSERT CAPTION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60CD80-0C7C-156C-339E-BAF611AFB123}"/>
              </a:ext>
            </a:extLst>
          </p:cNvPr>
          <p:cNvSpPr txBox="1">
            <a:spLocks/>
          </p:cNvSpPr>
          <p:nvPr/>
        </p:nvSpPr>
        <p:spPr>
          <a:xfrm>
            <a:off x="7029451" y="3049476"/>
            <a:ext cx="3886199" cy="589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309276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637</Words>
  <Application>Microsoft Office PowerPoint</Application>
  <PresentationFormat>Widescreen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Wingdings</vt:lpstr>
      <vt:lpstr>Helvetica</vt:lpstr>
      <vt:lpstr>Century Gothic</vt:lpstr>
      <vt:lpstr>Arial</vt:lpstr>
      <vt:lpstr>Office Theme</vt:lpstr>
      <vt:lpstr>PowerPoint Presentation</vt:lpstr>
      <vt:lpstr>PowerPoint Presentation</vt:lpstr>
      <vt:lpstr>TITLE 1 TITLE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Kate Scorer</cp:lastModifiedBy>
  <cp:revision>69</cp:revision>
  <dcterms:created xsi:type="dcterms:W3CDTF">2023-02-25T02:40:37Z</dcterms:created>
  <dcterms:modified xsi:type="dcterms:W3CDTF">2023-05-25T16:36:39Z</dcterms:modified>
</cp:coreProperties>
</file>