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9" r:id="rId2"/>
    <p:sldId id="302" r:id="rId3"/>
    <p:sldId id="310" r:id="rId4"/>
    <p:sldId id="291" r:id="rId5"/>
    <p:sldId id="294" r:id="rId6"/>
    <p:sldId id="290" r:id="rId7"/>
    <p:sldId id="292" r:id="rId8"/>
    <p:sldId id="297" r:id="rId9"/>
    <p:sldId id="288" r:id="rId10"/>
    <p:sldId id="311" r:id="rId11"/>
    <p:sldId id="301" r:id="rId12"/>
    <p:sldId id="283" r:id="rId13"/>
    <p:sldId id="285" r:id="rId14"/>
    <p:sldId id="286" r:id="rId15"/>
    <p:sldId id="287" r:id="rId16"/>
    <p:sldId id="289" r:id="rId17"/>
    <p:sldId id="293" r:id="rId18"/>
    <p:sldId id="295" r:id="rId19"/>
    <p:sldId id="296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Helvetica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AFA"/>
    <a:srgbClr val="00E6BC"/>
    <a:srgbClr val="CEECFD"/>
    <a:srgbClr val="CDF0FF"/>
    <a:srgbClr val="DFF8EC"/>
    <a:srgbClr val="C7FBE3"/>
    <a:srgbClr val="ABFAD5"/>
    <a:srgbClr val="090C37"/>
    <a:srgbClr val="A55CF7"/>
    <a:srgbClr val="DB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CDA0FAB-C0C8-6A39-C685-AC96CA3A6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 r="33527"/>
          <a:stretch/>
        </p:blipFill>
        <p:spPr>
          <a:xfrm>
            <a:off x="4140040" y="0"/>
            <a:ext cx="8051960" cy="69082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95886" y="-1875920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9524" y="2802185"/>
            <a:ext cx="4004120" cy="3725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50000"/>
              </a:lnSpc>
              <a:buNone/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WELCOME T0 THE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380999" y="-20096"/>
            <a:ext cx="4172776" cy="2283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3C0878-19C9-A292-9D7A-4BC2631227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7" y="3272492"/>
            <a:ext cx="4958972" cy="1766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6D951-F80E-5439-9A17-5592C8AC6510}"/>
              </a:ext>
            </a:extLst>
          </p:cNvPr>
          <p:cNvSpPr txBox="1"/>
          <p:nvPr userDrawn="1"/>
        </p:nvSpPr>
        <p:spPr>
          <a:xfrm>
            <a:off x="909524" y="5340557"/>
            <a:ext cx="322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Humboldt </a:t>
            </a:r>
            <a:r>
              <a:rPr lang="en-GB" sz="11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Carré</a:t>
            </a:r>
            <a:endParaRPr lang="en-GB" sz="11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Behrenstraße</a:t>
            </a:r>
            <a:r>
              <a:rPr lang="en-GB" sz="11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 42, 10117 Berlin,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E7A8068-3E54-902F-9CEB-50956B823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134463"/>
            <a:ext cx="4838701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5BCAF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516BB-6690-9C33-F20B-08C116B0F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A0EBC4F-FA41-9EBC-5455-995CF701F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/>
          <a:stretch/>
        </p:blipFill>
        <p:spPr>
          <a:xfrm rot="5400000">
            <a:off x="1528958" y="-983464"/>
            <a:ext cx="2174226" cy="41411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4880C0D-64FE-EDC8-F1AC-A73432FA2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345" r="49305"/>
          <a:stretch/>
        </p:blipFill>
        <p:spPr>
          <a:xfrm rot="5400000">
            <a:off x="3688966" y="3843173"/>
            <a:ext cx="2143462" cy="3886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9C392E-A9F8-A8C2-9FAC-1AF07FAAB8BB}"/>
              </a:ext>
            </a:extLst>
          </p:cNvPr>
          <p:cNvSpPr/>
          <p:nvPr userDrawn="1"/>
        </p:nvSpPr>
        <p:spPr>
          <a:xfrm rot="16200000">
            <a:off x="-3238499" y="3238494"/>
            <a:ext cx="6858001" cy="381000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1489770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2280680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37CBB-C295-1E77-691C-FF064ECB8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63" y="5554715"/>
            <a:ext cx="2959100" cy="1054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C7895-718C-C4F5-8DD7-3F26F3CE7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892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818550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2768392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371850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48726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D71E9-9A9B-4811-E120-CED6A53FB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9EFD3-9E73-2186-949C-1F47DCE32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11" y="5494427"/>
            <a:ext cx="2959100" cy="10541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3B9E18-1D7F-B089-C34F-2D606EFF1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577106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2A14-08B9-BE99-3881-5DFF9AB52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4" y="38952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085" y="18277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2085" y="20523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750EDCDB-6EF5-642F-019B-9E954414FC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6384" y="25599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DE34028-2179-0BCD-88D3-5294AB8A40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14785" y="39613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423B022-D4B6-5A15-91FC-E996D356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4785" y="41859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4B9A472-2717-BA93-E3E3-C17A60BBAE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90685" y="18404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940EC06-F5CC-21F6-FB04-ED5859730A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90685" y="20650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C734B80F-31F7-EEAC-657E-31FD1ECD78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204984" y="25726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109E47-0565-1509-01B4-2D4B544C38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3385" y="3974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A587E593-5F87-88A5-C862-486471E124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3385" y="4198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9FBEEF81-B51B-7AFD-E1A3-41B91C0855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4984" y="4116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2A48331-D9DF-E9A2-577F-3E960DDD50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4685" y="1815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18BD69A9-366E-FA7C-1B66-E8BE0BAE69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4685" y="2039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EBD49B5E-A6CA-756A-787B-6FB45A5335F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918984" y="25472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A2665543-9958-9CFF-DAB0-6835F313A8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17385" y="39486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4F8E608-62F0-604E-9A5D-607A9154B2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7385" y="41732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68D8B21D-286A-8BDE-FB48-C8A923C6179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18984" y="3862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5322B-431B-0A6C-37C6-436BEEAA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210BB6-9FF0-58DE-DA82-8B2C76B2E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2FB8E30-38E5-55DA-E966-133CAEBC3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944CD0-C76B-BED0-B234-3671D1D338C2}"/>
              </a:ext>
            </a:extLst>
          </p:cNvPr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0F0694-FD58-7018-8513-02EEE59B4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602" y="611962"/>
            <a:ext cx="68834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78401E-6DF6-C8AE-F92C-D776E583AC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140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C14E20-8006-F475-EE3C-0A99BFD9EF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50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E61EE0-05D8-6E5A-321A-B6561EA477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50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0D413D-25AF-899B-7187-87FD964D60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28154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8FA2AC-C6E7-2A82-46CC-C37E1F033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36396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0AC03EA-2654-33B8-3011-2DE9C8616C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36396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F41F44-346D-714A-CA42-60FAE4CFCD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24906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3F05FBC-5236-2B32-5937-98E5CEA13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3314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9799814-9BC3-F9A7-0B9F-5754C5D193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3314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1F5AB2-A477-976C-5307-255D58CD515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1658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90EB6B8-C2EB-0712-800D-0C3DE9D6F9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5022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A98163-5F13-8F6B-6F90-50A84471C7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5022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32B5C4-E961-F107-56AD-5EFBB2CA395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18410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61BA59D-7506-840C-D247-53C5D3359F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29510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41A8D1-4C8D-4263-5C1F-AC0DCBB8A3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29510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5D20142-DD85-67ED-6F41-B712DFE64F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1516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7B4A1CD-F9FB-7846-4743-43C348F6324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2626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46BA7ED-F4FB-3BEB-8B3D-F5C9E41ABE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2626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241CAA-C5D3-D609-D148-D5490BFB2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>
            <a:off x="-4869" y="4732774"/>
            <a:ext cx="2018212" cy="21531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B9F4B29-E955-460A-3B27-7E396F439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988" r="1" b="43986"/>
          <a:stretch/>
        </p:blipFill>
        <p:spPr>
          <a:xfrm rot="10800000">
            <a:off x="8990495" y="-2"/>
            <a:ext cx="3004091" cy="15555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2F66A1-57CB-CA27-92A6-83B1257420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9CD354-7173-EF10-0483-BD473628FF6C}"/>
              </a:ext>
            </a:extLst>
          </p:cNvPr>
          <p:cNvSpPr/>
          <p:nvPr userDrawn="1"/>
        </p:nvSpPr>
        <p:spPr>
          <a:xfrm>
            <a:off x="0" y="5112764"/>
            <a:ext cx="12192000" cy="17452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A99839-E400-AC29-FDA7-2130FC3AA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7200" y="1110764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767A0B-1E35-182D-9AB8-C541C7DBE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921BAAE-FB27-22AA-F06A-B83E5AB71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7200" y="2308115"/>
            <a:ext cx="3521075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0CDEE-83A4-B653-6ABF-43C09ADB0CFD}"/>
              </a:ext>
            </a:extLst>
          </p:cNvPr>
          <p:cNvSpPr/>
          <p:nvPr userDrawn="1"/>
        </p:nvSpPr>
        <p:spPr>
          <a:xfrm>
            <a:off x="8356600" y="5112764"/>
            <a:ext cx="3835400" cy="1745236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B425E0-D628-8490-ABE1-C365090B6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87274" y="-87275"/>
            <a:ext cx="2609925" cy="27844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8900F1-D8D3-A198-4BA4-C20E9D9B2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843" r="-1" b="43986"/>
          <a:stretch/>
        </p:blipFill>
        <p:spPr>
          <a:xfrm>
            <a:off x="1818752" y="4732774"/>
            <a:ext cx="4034861" cy="2153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77A95-6A48-6220-10D5-47CFC89BD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45C01ED-0522-F76E-D2BD-C7A6B32E0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164" y="2838636"/>
            <a:ext cx="2729764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D2539C-F02A-57AF-F93D-74774F304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0058" y="37736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921834F-9E7A-A8C2-8A14-4AA5EBC9C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5459" y="40795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2EA70D8-6C6A-AA76-EC3B-0B1657070E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64958" y="37482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64302B1-4AE8-FE38-1233-AF3938C01B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0359" y="40541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9830B06-43D2-932F-194B-47C0C321F6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39858" y="37101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1040CD6-518E-99CC-1082-4CA40EB69B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65259" y="40160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71881-8C6C-92E0-ED5A-5A0B36DF2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with a river and a dome&#10;&#10;Description automatically generated">
            <a:extLst>
              <a:ext uri="{FF2B5EF4-FFF2-40B4-BE49-F238E27FC236}">
                <a16:creationId xmlns:a16="http://schemas.microsoft.com/office/drawing/2014/main" id="{6C62C878-18D5-A8A7-3CDB-5349F8134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62" y="0"/>
            <a:ext cx="10287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0C5CB3-1B4B-BA20-4BF5-350F85084B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03" y="5469236"/>
            <a:ext cx="2959100" cy="1054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3BCECC-C669-02E0-1F77-80AB55B984D6}"/>
              </a:ext>
            </a:extLst>
          </p:cNvPr>
          <p:cNvSpPr/>
          <p:nvPr userDrawn="1"/>
        </p:nvSpPr>
        <p:spPr>
          <a:xfrm rot="17791182">
            <a:off x="851409" y="3211769"/>
            <a:ext cx="7950452" cy="414364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1B04491E-BED8-DB2D-493C-C1AFD84B6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009900"/>
            <a:ext cx="3295649" cy="12003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31E3DBDA-ED7C-BE9C-4F58-FF91810133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3565705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EF394-34DD-CE53-8725-6E328C8DB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366996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118137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3746572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1100" y="152273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100" y="4177695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91100" y="97650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3DFB10-B457-A17A-BD7B-1AADF44951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1305811" y="-1844172"/>
            <a:ext cx="6083979" cy="9478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6774" y="3715253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227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41776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9765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380999" y="381169"/>
            <a:ext cx="4172776" cy="2283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BEF5A-FBC3-13EC-983B-F8D7C01F50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64DE62-4BA7-8BAA-1B13-1DFFC4094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0" y="-1"/>
            <a:ext cx="4649639" cy="2544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8463E-309C-1D7F-145F-13EEC311A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5FDFC-9E47-8E5F-E366-03D7346CF7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9211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91A186E-023D-CEF1-5AC5-38F1C46F4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9211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1FF55B9-A138-4E72-2FFE-0CE181451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EB9F2E-DB6E-D886-B604-1DD2F33D9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448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AEED945-6BD7-5B77-7D8D-F4E3EC25A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6448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DD2DCB0-89C8-B07C-153D-97AD41832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6448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5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3685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03685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7A6B11-1492-811A-09CA-0F73BC0BCD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9211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EA7E2FD-A3D0-495B-D996-6DF5665FF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49211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585ABD2-3589-F334-86B7-93580B5374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49211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00B1D7-D8F5-3B8B-DAE4-5F7B3DB754A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6448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D1D3EE3-A726-9706-74FB-62FB59899F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76448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B9906-7B2D-31E9-7C6E-7D41112221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6448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C23BBD7-9161-66FF-3F36-A4D09FE962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03685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60391A5-7AB2-322D-B59C-2DCC14710E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03685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946BAC2-E07C-529A-BFA7-6FA1039A63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03685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6C9A4-2666-1B05-8147-7B903F722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A568A-4A41-E7F1-C818-F6E455FF3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2DD6429-BC9F-85A4-9575-4B1B00833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49E1E9D-4FFD-4D7B-AF19-46E021D62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>
            <a:off x="2894372" y="4893548"/>
            <a:ext cx="3642361" cy="19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289890" y="8792"/>
            <a:ext cx="390211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0" y="-3"/>
            <a:ext cx="8289890" cy="15478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88" y="496616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4EF04-79E8-7979-153D-6622271C0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888" y="1738005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330067" y="588036"/>
            <a:ext cx="154785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548F75-1352-87FF-B2CA-82AAF8296833}"/>
              </a:ext>
            </a:extLst>
          </p:cNvPr>
          <p:cNvSpPr/>
          <p:nvPr userDrawn="1"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8B8C8-36BF-6C83-0949-7FAA00FE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700324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2BD237-E70A-2115-86F3-B951A7D2E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599612"/>
            <a:ext cx="9861550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8AA2F5-CA03-632E-2324-84BED1061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38911" y="-1"/>
            <a:ext cx="3506200" cy="1547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BACB86-A070-64A8-1C78-9BB09506B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A23CB3-51A8-CB25-95BC-E5643E35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475" y="1060076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5FFF0-3E97-5B0F-407C-CA980ECC9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1890" y="-3"/>
            <a:ext cx="7210110" cy="53155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B13D3-8F94-B8F0-67CE-236E43775A51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446B168-590C-BB3E-207B-739C8D034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" y="321522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73773-94B6-9696-E85E-B2D033A77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A95ED1-7187-973E-B08E-CADDA8D0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803" t="47509"/>
          <a:stretch/>
        </p:blipFill>
        <p:spPr>
          <a:xfrm>
            <a:off x="-1" y="0"/>
            <a:ext cx="2427517" cy="230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2DDAA9-97EF-CAA7-016C-5EC16D5610FD}"/>
              </a:ext>
            </a:extLst>
          </p:cNvPr>
          <p:cNvSpPr/>
          <p:nvPr userDrawn="1"/>
        </p:nvSpPr>
        <p:spPr>
          <a:xfrm rot="16200000">
            <a:off x="1366995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0100" y="0"/>
            <a:ext cx="7581900" cy="4439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B13D3-8F94-B8F0-67CE-236E43775A51}"/>
              </a:ext>
            </a:extLst>
          </p:cNvPr>
          <p:cNvSpPr/>
          <p:nvPr userDrawn="1"/>
        </p:nvSpPr>
        <p:spPr>
          <a:xfrm>
            <a:off x="0" y="0"/>
            <a:ext cx="4610100" cy="2381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73773-94B6-9696-E85E-B2D033A77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A95ED1-7187-973E-B08E-CADDA8D0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803" t="47509"/>
          <a:stretch/>
        </p:blipFill>
        <p:spPr>
          <a:xfrm>
            <a:off x="-1" y="0"/>
            <a:ext cx="2427517" cy="2303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94CD1D-B912-D360-37F9-B28A669B990A}"/>
              </a:ext>
            </a:extLst>
          </p:cNvPr>
          <p:cNvSpPr/>
          <p:nvPr userDrawn="1"/>
        </p:nvSpPr>
        <p:spPr>
          <a:xfrm>
            <a:off x="0" y="2351635"/>
            <a:ext cx="4610100" cy="4506365"/>
          </a:xfrm>
          <a:prstGeom prst="rect">
            <a:avLst/>
          </a:prstGeom>
          <a:solidFill>
            <a:srgbClr val="5BC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446B168-590C-BB3E-207B-739C8D034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684" y="3764697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152314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4567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B4F21-E8BC-2A74-687E-967EB3231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9099F-E8B3-E7BC-8EED-C931BEEFE2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722595" y="2097615"/>
            <a:ext cx="4567024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1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5BCAF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C672A8-F0EF-BDAA-0200-099500FFB9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164" y="2646485"/>
            <a:ext cx="3338146" cy="10770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529B21E-E065-8CB0-A232-7739BC8FB1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164" y="3837494"/>
            <a:ext cx="3486150" cy="1547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DB533-2F23-14BD-9528-017B47C3E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5494427"/>
            <a:ext cx="2959100" cy="10541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3184C3-2979-AC6A-62E3-F062A93EC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963825-D1CB-07D6-4393-E186597ECCB6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0" r:id="rId4"/>
    <p:sldLayoutId id="2147483651" r:id="rId5"/>
    <p:sldLayoutId id="2147483652" r:id="rId6"/>
    <p:sldLayoutId id="2147483673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8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.services@globalequity.org" TargetMode="External"/><Relationship Id="rId2" Type="http://schemas.openxmlformats.org/officeDocument/2006/relationships/hyperlink" Target="https://www.globalequity.org/policies/event-speaker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509554"/>
            <a:ext cx="7585166" cy="3348446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332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541348"/>
            <a:ext cx="6591300" cy="340790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600" b="1" dirty="0">
                <a:solidFill>
                  <a:srgbClr val="00B0F0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</a:rPr>
              <a:t>conference speaker portal </a:t>
            </a:r>
            <a:r>
              <a:rPr lang="en-US" sz="1600" b="1" dirty="0">
                <a:solidFill>
                  <a:srgbClr val="00B0F0"/>
                </a:solidFill>
              </a:rPr>
              <a:t>on </a:t>
            </a:r>
            <a:r>
              <a:rPr lang="en-US" sz="1600" b="1" dirty="0" err="1">
                <a:solidFill>
                  <a:srgbClr val="00B0F0"/>
                </a:solidFill>
              </a:rPr>
              <a:t>myGEO</a:t>
            </a:r>
            <a:r>
              <a:rPr lang="en-US" sz="1600" b="1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ASAP.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50972" y="3803488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DEADLINE: 21 OCTOBER 2023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925101" y="993831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200" dirty="0"/>
              <a:t>Please use this template for your slides. All sessions must be </a:t>
            </a:r>
            <a:r>
              <a:rPr lang="en-US" sz="1200" b="1" dirty="0"/>
              <a:t>50 minutes </a:t>
            </a:r>
            <a:r>
              <a:rPr lang="en-US" sz="1200" dirty="0"/>
              <a:t>in length, may be video and/or audio </a:t>
            </a:r>
            <a:r>
              <a:rPr lang="en-US" sz="1200" b="1" dirty="0"/>
              <a:t>recorded</a:t>
            </a:r>
            <a:r>
              <a:rPr lang="en-US" sz="1200" dirty="0"/>
              <a:t> and </a:t>
            </a:r>
            <a:r>
              <a:rPr lang="en-US" sz="1200" b="1" dirty="0"/>
              <a:t>published </a:t>
            </a:r>
            <a:r>
              <a:rPr lang="en-US" sz="1200" dirty="0"/>
              <a:t>to GEO’s website.</a:t>
            </a:r>
          </a:p>
          <a:p>
            <a:r>
              <a:rPr lang="en-US" sz="1200" dirty="0"/>
              <a:t>Provider company information may not be included, only issuer company descriptions where such information is integral to the case study presented.</a:t>
            </a:r>
          </a:p>
          <a:p>
            <a:pPr marL="285750" indent="-285750"/>
            <a:r>
              <a:rPr lang="en-US" sz="1200" dirty="0"/>
              <a:t>The required presentation size for all sessions is widescreen 16:9. Please do not change the slide size.</a:t>
            </a:r>
          </a:p>
          <a:p>
            <a:pPr marL="285750" indent="-285750"/>
            <a:r>
              <a:rPr lang="en-US" sz="1200" dirty="0"/>
              <a:t>All sessions must have a minimum of </a:t>
            </a:r>
            <a:r>
              <a:rPr lang="en-US" sz="1200" b="1" dirty="0"/>
              <a:t>3 engagement questions </a:t>
            </a:r>
            <a:r>
              <a:rPr lang="en-US" sz="1200" dirty="0"/>
              <a:t>– see slide 15 for details.</a:t>
            </a:r>
          </a:p>
          <a:p>
            <a:pPr marL="285750" indent="-285750"/>
            <a:r>
              <a:rPr lang="en-US" sz="1200" dirty="0"/>
              <a:t>Session titles are used on our website, our event app, email marketing, and in print materials.</a:t>
            </a:r>
          </a:p>
          <a:p>
            <a:pPr marL="285750" indent="-285750"/>
            <a:r>
              <a:rPr lang="en-US" sz="1200" b="1" dirty="0"/>
              <a:t>Any modifications to the title of your session must be approved by GEO’s </a:t>
            </a:r>
            <a:r>
              <a:rPr lang="en-US" sz="1200" b="1" dirty="0">
                <a:hlinkClick r:id="rId3"/>
              </a:rPr>
              <a:t>Program Services </a:t>
            </a:r>
            <a:r>
              <a:rPr lang="en-US" sz="1200" b="1" dirty="0"/>
              <a:t>beforehand.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55178" y="159224"/>
            <a:ext cx="7236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THANK YOU FOR SPEAKING AT GEO PERE 2023! </a:t>
            </a:r>
            <a:r>
              <a:rPr lang="en-GB" sz="2300" b="1" dirty="0">
                <a:solidFill>
                  <a:srgbClr val="00B0F0"/>
                </a:solidFill>
                <a:latin typeface="+mj-lt"/>
              </a:rPr>
              <a:t>HERE’S SOME IMPORTANT INFORMATION</a:t>
            </a:r>
            <a:endParaRPr lang="en-GB" sz="2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SUB HEADLINES SET IN HELVETICA BOLD 20PT</a:t>
            </a:r>
          </a:p>
        </p:txBody>
      </p:sp>
    </p:spTree>
    <p:extLst>
      <p:ext uri="{BB962C8B-B14F-4D97-AF65-F5344CB8AC3E}">
        <p14:creationId xmlns:p14="http://schemas.microsoft.com/office/powerpoint/2010/main" val="216692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1B26C8-1E34-E820-CF63-0C548540E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2A988-860C-BB37-F4F9-EBE762BF4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886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225F0-E4BA-EB37-3E2E-F4F412A0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INSERT CAPTION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94CBC-F319-AC5B-C968-C2791C34FA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CAPTIONSLIDE </a:t>
            </a:r>
            <a:r>
              <a:rPr lang="en-US" dirty="0">
                <a:solidFill>
                  <a:schemeClr val="tx1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7764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E7F49-3785-36C6-7D1D-D52500FFE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DC1C-1C30-187F-222F-9B510766E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5BCAF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CAFA"/>
                </a:solidFill>
              </a:rPr>
              <a:t>Body copy set in Helvetica Regular 18pt using a single line space.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5BCAF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CAFA"/>
                </a:solidFill>
              </a:rPr>
              <a:t>We can highlight important areas by using Helvetica Bold and adding a highlight </a:t>
            </a:r>
            <a:r>
              <a:rPr lang="en-US" dirty="0" err="1">
                <a:solidFill>
                  <a:srgbClr val="5BCAFA"/>
                </a:solidFill>
              </a:rPr>
              <a:t>colour</a:t>
            </a:r>
            <a:r>
              <a:rPr lang="en-US" dirty="0">
                <a:solidFill>
                  <a:srgbClr val="5BCAFA"/>
                </a:solidFill>
              </a:rPr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276776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1CDF1-C7A5-8494-D611-D4E2CF6D6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4AA6-30B2-C1F4-8454-144F4479C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CD83-5F51-CFC1-C7C4-8E51D72337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 can highlight important areas by using Helvetica Bold and adding a highlight </a:t>
            </a:r>
            <a:r>
              <a:rPr lang="en-US" dirty="0" err="1"/>
              <a:t>colour</a:t>
            </a:r>
            <a:r>
              <a:rPr lang="en-US" dirty="0"/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131263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We can highlight important areas by using Helvetica Bold and adding a highlight </a:t>
            </a:r>
            <a:r>
              <a:rPr lang="en-US" b="1" dirty="0" err="1"/>
              <a:t>colour</a:t>
            </a:r>
            <a:r>
              <a:rPr lang="en-US" b="1" dirty="0"/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221744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ENGAGEMENTACTIVITY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Ask a question to engage the audience.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256321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24780-4AD0-9776-A4A1-048A92695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ATTENDING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8674" y="2671398"/>
            <a:ext cx="3295649" cy="6217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/>
            <a:r>
              <a:rPr lang="en-US" dirty="0"/>
              <a:t>Please provide your feedback on this session via:</a:t>
            </a:r>
          </a:p>
          <a:p>
            <a:pPr marL="715518" lvl="1" indent="-285750"/>
            <a:r>
              <a:rPr lang="en-US" sz="1800" dirty="0">
                <a:solidFill>
                  <a:srgbClr val="5BCAFA"/>
                </a:solidFill>
              </a:rPr>
              <a:t>the mobile app</a:t>
            </a:r>
          </a:p>
          <a:p>
            <a:pPr marL="715518" lvl="1" indent="-285750"/>
            <a:r>
              <a:rPr lang="en-US" sz="1800" dirty="0">
                <a:solidFill>
                  <a:srgbClr val="5BCAFA"/>
                </a:solidFill>
              </a:rPr>
              <a:t>paper surveys available at the door</a:t>
            </a:r>
          </a:p>
          <a:p>
            <a:pPr marL="715518" lvl="1" indent="-285750"/>
            <a:endParaRPr lang="en-US" sz="1800" b="1" dirty="0">
              <a:solidFill>
                <a:srgbClr val="5BCAFA"/>
              </a:solidFill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</a:rPr>
              <a:t>A GEO PERE survey will be shared after the event </a:t>
            </a:r>
            <a:r>
              <a:rPr lang="en-US" sz="1800" dirty="0">
                <a:solidFill>
                  <a:srgbClr val="090C37"/>
                </a:solidFill>
              </a:rPr>
              <a:t> Thank you for helping to improve future events by providing your feedback!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E6BC"/>
                </a:solidFill>
              </a:rPr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D7290-B2EB-2607-0C51-78967AA5749F}"/>
              </a:ext>
            </a:extLst>
          </p:cNvPr>
          <p:cNvSpPr/>
          <p:nvPr/>
        </p:nvSpPr>
        <p:spPr>
          <a:xfrm rot="1464866">
            <a:off x="6129495" y="-429567"/>
            <a:ext cx="180871" cy="7857811"/>
          </a:xfrm>
          <a:prstGeom prst="rect">
            <a:avLst/>
          </a:prstGeom>
          <a:gradFill>
            <a:gsLst>
              <a:gs pos="7000">
                <a:srgbClr val="00E6BC"/>
              </a:gs>
              <a:gs pos="75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8BAA-F6D9-3A61-540D-E491A477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6F68E-3613-9A83-F27E-E2DCA3EE3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0F383-50CD-4651-4652-C3557DE59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F203E-100B-480A-8150-BF94BB919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49E3ABC-D906-3782-2485-FD49FFB026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68939-E455-2FC5-9EDF-6FA0C5E2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1330B-F979-A4F4-EC40-F882F14538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9102"/>
            <a:ext cx="1425344" cy="293863"/>
          </a:xfrm>
        </p:spPr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4CB0BE9-1A9C-49FF-8BA0-42CEBF5192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028B54-D150-86FD-A007-E4B6C09D1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8D81A7-E643-EE57-FBC9-1835F9B07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72E8D3-50DB-6001-6A60-DF84FFF8D1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7218A2-53F0-7010-D313-B0FB9D431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C62764-26D3-AF21-205F-EBB5E174F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8638A0-1562-387E-3B63-6EB2194441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AB35-A5E4-6DCF-0870-BD7848C952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3479CD-6894-232C-DAEF-A3F45BA084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71EDE8C-F6FA-F528-9371-AD91516ECF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9425B1-4A81-EB23-585C-810F10EBC5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694138-A035-827E-39CD-9CBC956ECA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D53BACF-D843-B21D-FD00-D1B3065E32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12EEE3-BBC4-4DB4-9A71-EDD72DBDBD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6473FA-0FF1-2FBF-DB56-EB71E77625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2015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OUR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SPEAKERS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B1C8E4C-902A-349A-01B6-E891067136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6D4F5-0307-F753-53BE-5625A38BD6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BC794-479B-32C2-8169-B10EF719F7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919E08-94E4-BC6E-3523-91E06EA8CD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51671-6904-7719-E33E-31D1D63E49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4D5008-36BC-E7D0-564D-6CAB87BECA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68F9A9-6458-FCDD-3F35-265E5AA670C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8BFF02-CC89-6F2A-E543-B9EB06253B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B0D214-E1B6-5BD8-4774-60EB75DC04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C86C1A-3243-E6EA-D93E-57262F867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18ECA-C854-9717-CECC-DDCA5B0BC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PRESENTER</a:t>
            </a:r>
            <a:r>
              <a:rPr lang="en-US" sz="3600" b="0" dirty="0">
                <a:latin typeface="+mj-lt"/>
              </a:rPr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55C-80C6-718D-E697-320CA8AE2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9486C-A347-0585-4D64-2571F97BF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61AF48E-1CDC-45F8-D340-476138ECBF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0D30B-D279-8E4B-142F-1DD335BA1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3746C-6975-D69B-CAB5-E6AA661A77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1A322E-DFC8-8C41-90E4-16F255D588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A486B-DCD8-450F-ADAD-7EC1549634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A853BB-3291-9099-2BEA-FE0E9255ED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71D98A9-5F42-D740-2F4A-3F8FFD4943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5EB0B4-2304-94DE-7F3E-E5E196376A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70D51E-5C0D-3068-406D-AE67F0EE55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946B2E-2E52-814F-285B-0D7EAC1A51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C8646F1-59EB-0B5E-05E1-E15C614C6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51E589-E647-DAEA-985B-A9D0C3B756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C36FB-0BEC-2AD4-7C6A-7EF52B7544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0511F8-1E88-2991-4247-143C5B0AB7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19C09B-57A2-7C55-6222-2B244E9E647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42416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810B8-9A69-6C03-FECD-67CB306A9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0770E5-3E80-8CFF-69A5-E4822C701D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5EC08-973A-FC3D-3043-82FA9B6D6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41439-0C26-AEF9-B993-9D4AE0AE33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AF17B1D-3301-A824-D070-D3B1F1268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3E2EB3-4425-0F10-9990-8B6A841EE7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A8A75A-3BAF-E9BE-5007-2113901466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D97C9EF-6DEA-325A-CEFD-6222587FFA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346BE-8CC3-A3F6-26A5-79917BAA11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C385EC-2577-5AED-3862-D9CBE74566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CEF96BB-2BA0-0404-F191-60FE36A392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A3EAB1-5929-12B5-6CA3-7B18A922A7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2E0F3D-AD64-1ABC-5BCC-5159F41984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FC588FB-0BB4-0E8F-ADC5-E919090D7B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9871BE-B692-45BF-3083-72E38475AD8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479DC9-33EF-698B-04C5-80FAE769D68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AED1EBF-F7F4-7215-C3A9-FF1987BBC73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75D68C-9E02-2968-D8DF-12DE051A2F6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1958C56-ADE5-0E40-DB6A-608934C8D2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30740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60CD80-0C7C-156C-339E-BAF611AFB123}"/>
              </a:ext>
            </a:extLst>
          </p:cNvPr>
          <p:cNvSpPr txBox="1">
            <a:spLocks/>
          </p:cNvSpPr>
          <p:nvPr/>
        </p:nvSpPr>
        <p:spPr>
          <a:xfrm>
            <a:off x="5422592" y="2001912"/>
            <a:ext cx="5825415" cy="589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Body copy set in Helvetica Regular 18pt using a Single line space. Paragraph after spacing is 12pt.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7B62-1596-1704-6B87-C68A5B4E8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SESSION</a:t>
            </a:r>
            <a:br>
              <a:rPr lang="en-GB" dirty="0"/>
            </a:br>
            <a:r>
              <a:rPr lang="en-GB" dirty="0"/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8CE3D5-08F8-95A6-88D2-3C356D485AD4}"/>
              </a:ext>
            </a:extLst>
          </p:cNvPr>
          <p:cNvSpPr txBox="1">
            <a:spLocks/>
          </p:cNvSpPr>
          <p:nvPr/>
        </p:nvSpPr>
        <p:spPr>
          <a:xfrm>
            <a:off x="5422592" y="1355581"/>
            <a:ext cx="6410326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BCAFA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927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255" y="505493"/>
            <a:ext cx="7762001" cy="589074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E150D5-FD70-BF3C-D6CF-B57CF6591093}"/>
              </a:ext>
            </a:extLst>
          </p:cNvPr>
          <p:cNvSpPr txBox="1">
            <a:spLocks/>
          </p:cNvSpPr>
          <p:nvPr/>
        </p:nvSpPr>
        <p:spPr>
          <a:xfrm>
            <a:off x="381000" y="2484307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CAFA"/>
              </a:buClr>
            </a:pPr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2942A23-3820-074B-74DA-BA053DF30E48}"/>
              </a:ext>
            </a:extLst>
          </p:cNvPr>
          <p:cNvSpPr txBox="1">
            <a:spLocks/>
          </p:cNvSpPr>
          <p:nvPr/>
        </p:nvSpPr>
        <p:spPr>
          <a:xfrm>
            <a:off x="381000" y="3181194"/>
            <a:ext cx="10757806" cy="1417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800" dirty="0"/>
              <a:t>Body copy set in Helvetica Regular 18pt with a line spacing set to Single. Each paragraph should have space after set to 12pt.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800" dirty="0"/>
              <a:t>Body copy set in Helvetica Regular 18pt with a line spacing set to Single. Each paragraph should have space after set to 12pt.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67C4F3-76DD-212C-BF3E-F4DDEDF17349}"/>
              </a:ext>
            </a:extLst>
          </p:cNvPr>
          <p:cNvSpPr txBox="1">
            <a:spLocks/>
          </p:cNvSpPr>
          <p:nvPr/>
        </p:nvSpPr>
        <p:spPr>
          <a:xfrm>
            <a:off x="381000" y="1864641"/>
            <a:ext cx="10757806" cy="394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SUB HEADLINES SET IN HELVETICA BOLD 20PT</a:t>
            </a:r>
          </a:p>
        </p:txBody>
      </p:sp>
    </p:spTree>
    <p:extLst>
      <p:ext uri="{BB962C8B-B14F-4D97-AF65-F5344CB8AC3E}">
        <p14:creationId xmlns:p14="http://schemas.microsoft.com/office/powerpoint/2010/main" val="253952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7417</TotalTime>
  <Words>734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Wingdings</vt:lpstr>
      <vt:lpstr>Helvetica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75</cp:revision>
  <dcterms:created xsi:type="dcterms:W3CDTF">2023-02-25T02:40:37Z</dcterms:created>
  <dcterms:modified xsi:type="dcterms:W3CDTF">2023-07-24T09:49:30Z</dcterms:modified>
</cp:coreProperties>
</file>