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9" r:id="rId2"/>
    <p:sldId id="302" r:id="rId3"/>
    <p:sldId id="310" r:id="rId4"/>
    <p:sldId id="291" r:id="rId5"/>
    <p:sldId id="294" r:id="rId6"/>
    <p:sldId id="290" r:id="rId7"/>
    <p:sldId id="292" r:id="rId8"/>
    <p:sldId id="297" r:id="rId9"/>
    <p:sldId id="288" r:id="rId10"/>
    <p:sldId id="311" r:id="rId11"/>
    <p:sldId id="301" r:id="rId12"/>
    <p:sldId id="283" r:id="rId13"/>
    <p:sldId id="285" r:id="rId14"/>
    <p:sldId id="286" r:id="rId15"/>
    <p:sldId id="287" r:id="rId16"/>
    <p:sldId id="289" r:id="rId17"/>
    <p:sldId id="293" r:id="rId18"/>
    <p:sldId id="295" r:id="rId19"/>
    <p:sldId id="296" r:id="rId20"/>
  </p:sldIdLst>
  <p:sldSz cx="12192000" cy="6858000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Helvetica" panose="020B06040202020202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99"/>
    <a:srgbClr val="090C37"/>
    <a:srgbClr val="5BCAFA"/>
    <a:srgbClr val="00E6BC"/>
    <a:srgbClr val="CEECFD"/>
    <a:srgbClr val="CDF0FF"/>
    <a:srgbClr val="DFF8EC"/>
    <a:srgbClr val="C7FBE3"/>
    <a:srgbClr val="ABFAD5"/>
    <a:srgbClr val="A55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table with chairs and a view of a golf course through a window&#10;&#10;Description automatically generated">
            <a:extLst>
              <a:ext uri="{FF2B5EF4-FFF2-40B4-BE49-F238E27FC236}">
                <a16:creationId xmlns:a16="http://schemas.microsoft.com/office/drawing/2014/main" id="{D85DFA06-2C33-BFE4-FFF7-68D6A1541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" t="1023" r="1" b="1775"/>
          <a:stretch/>
        </p:blipFill>
        <p:spPr>
          <a:xfrm>
            <a:off x="3700920" y="-47337"/>
            <a:ext cx="9369815" cy="69053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962535" y="-1898634"/>
            <a:ext cx="7106467" cy="9457843"/>
          </a:xfrm>
          <a:custGeom>
            <a:avLst/>
            <a:gdLst>
              <a:gd name="connsiteX0" fmla="*/ 0 w 7191697"/>
              <a:gd name="connsiteY0" fmla="*/ 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0 w 7191697"/>
              <a:gd name="connsiteY4" fmla="*/ 0 h 9782573"/>
              <a:gd name="connsiteX0" fmla="*/ 528312 w 7191697"/>
              <a:gd name="connsiteY0" fmla="*/ 340603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528312 w 7191697"/>
              <a:gd name="connsiteY4" fmla="*/ 3406030 h 9782573"/>
              <a:gd name="connsiteX0" fmla="*/ 203772 w 7191697"/>
              <a:gd name="connsiteY0" fmla="*/ 3319679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203772 w 7191697"/>
              <a:gd name="connsiteY4" fmla="*/ 3319679 h 9782573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191697 w 7229630"/>
              <a:gd name="connsiteY2" fmla="*/ 962345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200597 w 7229630"/>
              <a:gd name="connsiteY2" fmla="*/ 759517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0 w 7025858"/>
              <a:gd name="connsiteY0" fmla="*/ 3160562 h 9457843"/>
              <a:gd name="connsiteX1" fmla="*/ 7025858 w 7025858"/>
              <a:gd name="connsiteY1" fmla="*/ 0 h 9457843"/>
              <a:gd name="connsiteX2" fmla="*/ 6996825 w 7025858"/>
              <a:gd name="connsiteY2" fmla="*/ 7595176 h 9457843"/>
              <a:gd name="connsiteX3" fmla="*/ 2758862 w 7025858"/>
              <a:gd name="connsiteY3" fmla="*/ 9457843 h 9457843"/>
              <a:gd name="connsiteX4" fmla="*/ 0 w 7025858"/>
              <a:gd name="connsiteY4" fmla="*/ 3160562 h 9457843"/>
              <a:gd name="connsiteX0" fmla="*/ 0 w 7075837"/>
              <a:gd name="connsiteY0" fmla="*/ 3171842 h 9457843"/>
              <a:gd name="connsiteX1" fmla="*/ 7075837 w 7075837"/>
              <a:gd name="connsiteY1" fmla="*/ 0 h 9457843"/>
              <a:gd name="connsiteX2" fmla="*/ 7046804 w 7075837"/>
              <a:gd name="connsiteY2" fmla="*/ 7595176 h 9457843"/>
              <a:gd name="connsiteX3" fmla="*/ 2808841 w 7075837"/>
              <a:gd name="connsiteY3" fmla="*/ 9457843 h 9457843"/>
              <a:gd name="connsiteX4" fmla="*/ 0 w 7075837"/>
              <a:gd name="connsiteY4" fmla="*/ 3171842 h 9457843"/>
              <a:gd name="connsiteX0" fmla="*/ 0 w 7106467"/>
              <a:gd name="connsiteY0" fmla="*/ 3152492 h 9457843"/>
              <a:gd name="connsiteX1" fmla="*/ 7106467 w 7106467"/>
              <a:gd name="connsiteY1" fmla="*/ 0 h 9457843"/>
              <a:gd name="connsiteX2" fmla="*/ 7077434 w 7106467"/>
              <a:gd name="connsiteY2" fmla="*/ 7595176 h 9457843"/>
              <a:gd name="connsiteX3" fmla="*/ 2839471 w 7106467"/>
              <a:gd name="connsiteY3" fmla="*/ 9457843 h 9457843"/>
              <a:gd name="connsiteX4" fmla="*/ 0 w 7106467"/>
              <a:gd name="connsiteY4" fmla="*/ 3152492 h 945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467" h="9457843">
                <a:moveTo>
                  <a:pt x="0" y="3152492"/>
                </a:moveTo>
                <a:lnTo>
                  <a:pt x="7106467" y="0"/>
                </a:lnTo>
                <a:lnTo>
                  <a:pt x="7077434" y="7595176"/>
                </a:lnTo>
                <a:lnTo>
                  <a:pt x="2839471" y="9457843"/>
                </a:lnTo>
                <a:lnTo>
                  <a:pt x="0" y="31524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B13F82B-D0B3-C419-9644-EFDD2E76E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05" r="-1" b="43986"/>
          <a:stretch/>
        </p:blipFill>
        <p:spPr>
          <a:xfrm rot="10800000">
            <a:off x="433310" y="-47336"/>
            <a:ext cx="4172776" cy="22831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A6D951-F80E-5439-9A17-5592C8AC6510}"/>
              </a:ext>
            </a:extLst>
          </p:cNvPr>
          <p:cNvSpPr txBox="1"/>
          <p:nvPr userDrawn="1"/>
        </p:nvSpPr>
        <p:spPr>
          <a:xfrm>
            <a:off x="676501" y="4416256"/>
            <a:ext cx="322034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Par3 at Poplar Creek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1700 Coyote Point Drive, San Mateo, CA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United States</a:t>
            </a:r>
          </a:p>
          <a:p>
            <a:endParaRPr lang="en-US" dirty="0"/>
          </a:p>
        </p:txBody>
      </p:sp>
      <p:pic>
        <p:nvPicPr>
          <p:cNvPr id="21" name="Picture 20" descr="A logo with text and letters&#10;&#10;Description automatically generated">
            <a:extLst>
              <a:ext uri="{FF2B5EF4-FFF2-40B4-BE49-F238E27FC236}">
                <a16:creationId xmlns:a16="http://schemas.microsoft.com/office/drawing/2014/main" id="{319E5EE6-8D8D-F8A1-EB12-9897721145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6" y="1697618"/>
            <a:ext cx="5152096" cy="32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7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D6D899-1B70-062E-6D0D-6104FE8629B0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E7A8068-3E54-902F-9CEB-50956B8239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3134463"/>
            <a:ext cx="3886199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0B73CE-01AB-EC39-403F-9545044B9D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3134463"/>
            <a:ext cx="4838701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9E9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0EBC4F-FA41-9EBC-5455-995CF701FE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528958" y="-983464"/>
            <a:ext cx="2174226" cy="414115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4880C0D-64FE-EDC8-F1AC-A73432FA2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345" r="49305"/>
          <a:stretch/>
        </p:blipFill>
        <p:spPr>
          <a:xfrm rot="5400000">
            <a:off x="3688966" y="3843173"/>
            <a:ext cx="2143462" cy="38861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9C392E-A9F8-A8C2-9FAC-1AF07FAAB8BB}"/>
              </a:ext>
            </a:extLst>
          </p:cNvPr>
          <p:cNvSpPr/>
          <p:nvPr userDrawn="1"/>
        </p:nvSpPr>
        <p:spPr>
          <a:xfrm rot="16200000">
            <a:off x="-3238499" y="3238494"/>
            <a:ext cx="6858001" cy="381000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4D249D97-C606-AF31-0E5D-856B436304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1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1967E2-075F-CDC1-23C9-DF51C799B42A}"/>
              </a:ext>
            </a:extLst>
          </p:cNvPr>
          <p:cNvSpPr/>
          <p:nvPr userDrawn="1"/>
        </p:nvSpPr>
        <p:spPr>
          <a:xfrm>
            <a:off x="0" y="4445000"/>
            <a:ext cx="12192000" cy="244862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3E7883-C19D-7DDD-50A4-6F25E632A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274" y="1489770"/>
            <a:ext cx="98647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1AF40B1-6390-E127-1351-C0B83050D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6274" y="2280680"/>
            <a:ext cx="9864726" cy="1213346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C02A82F-01AD-92A1-2E2B-126C92817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345" r="49305"/>
          <a:stretch/>
        </p:blipFill>
        <p:spPr>
          <a:xfrm rot="5400000">
            <a:off x="2758070" y="4049287"/>
            <a:ext cx="1996921" cy="36205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B63E2D-C216-C0EF-7F47-C53110906866}"/>
              </a:ext>
            </a:extLst>
          </p:cNvPr>
          <p:cNvSpPr/>
          <p:nvPr userDrawn="1"/>
        </p:nvSpPr>
        <p:spPr>
          <a:xfrm>
            <a:off x="0" y="4445000"/>
            <a:ext cx="12192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text and letters&#10;&#10;Description automatically generated">
            <a:extLst>
              <a:ext uri="{FF2B5EF4-FFF2-40B4-BE49-F238E27FC236}">
                <a16:creationId xmlns:a16="http://schemas.microsoft.com/office/drawing/2014/main" id="{D44B4575-A92D-92AD-FAE7-BEBDD2D4E1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223" y="4445000"/>
            <a:ext cx="4172776" cy="26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06BA42-F1D4-D7B1-9F30-C6426F4C057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F998F-4840-EDD2-D498-F73139A50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897721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351AC4-C587-EC3D-DF5C-E5976B34F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149" y="2725299"/>
            <a:ext cx="6528707" cy="727059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5BD7C0-1573-078B-4D4D-963875DF21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149" y="3651748"/>
            <a:ext cx="6528707" cy="727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4A80583-60A7-4C3B-E682-F274732A7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206252"/>
            <a:ext cx="4076700" cy="18110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2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ECB7E40-00DC-D2BA-BF83-7DCBB7FEA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329464" y="-1069439"/>
            <a:ext cx="2364296" cy="4503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379C8E-4482-F5D5-39B5-02A29C115D67}"/>
              </a:ext>
            </a:extLst>
          </p:cNvPr>
          <p:cNvSpPr/>
          <p:nvPr userDrawn="1"/>
        </p:nvSpPr>
        <p:spPr>
          <a:xfrm>
            <a:off x="0" y="6486211"/>
            <a:ext cx="46101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10E67A44-B9A9-CBCA-C077-142642CF8F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55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29656F-A969-FBBD-D86F-AFADE8489E0A}"/>
              </a:ext>
            </a:extLst>
          </p:cNvPr>
          <p:cNvSpPr/>
          <p:nvPr userDrawn="1"/>
        </p:nvSpPr>
        <p:spPr>
          <a:xfrm>
            <a:off x="0" y="0"/>
            <a:ext cx="12192000" cy="1892777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6F085F4-1C2C-955A-E7E7-264BAA262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818550"/>
            <a:ext cx="667385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2F919C-2620-0FCF-7834-82994F2F1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50" y="2768392"/>
            <a:ext cx="10757806" cy="394662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DD20F6C-59C3-9DD5-7314-C77CFCE2C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50" y="3371850"/>
            <a:ext cx="10757806" cy="1417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762C324-9CBD-B487-E44E-A29BC691B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2148726"/>
            <a:ext cx="10757806" cy="394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91627B-C1B8-A4BE-1CE6-E2B0209C9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9492904" y="-801080"/>
            <a:ext cx="1771015" cy="3373178"/>
          </a:xfrm>
          <a:prstGeom prst="rect">
            <a:avLst/>
          </a:prstGeom>
        </p:spPr>
      </p:pic>
      <p:pic>
        <p:nvPicPr>
          <p:cNvPr id="6" name="Picture 5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B953261F-44CB-2C83-0510-FA0D536E39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6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056" y="2337449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056" y="3188520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056" y="3787919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3B9E18-1D7F-B089-C34F-2D606EFF1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0" y="-79061"/>
            <a:ext cx="2364296" cy="25224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C9B1F3-74CC-C50D-8B11-856C7AADCAA1}"/>
              </a:ext>
            </a:extLst>
          </p:cNvPr>
          <p:cNvSpPr/>
          <p:nvPr userDrawn="1"/>
        </p:nvSpPr>
        <p:spPr>
          <a:xfrm rot="16200000">
            <a:off x="8577106" y="3243104"/>
            <a:ext cx="6858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6E406DA4-EFC5-0DDE-39BE-0B25740B2C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7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B299198-CEDB-5DD8-FDE0-FAF1D73101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27569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F59E85D-9050-A1EB-05B1-A2EA92CB1B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7569" y="609623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7371502-1BF2-0016-34B7-65D1E2A9C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7569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3AD0BC-4E8D-36BC-A185-B5B7C46099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7569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FF706C-CB0A-14A3-4F09-5524103DA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54806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4DB27A0-66D4-25FA-8E5A-C44E968F84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806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896A93BE-C136-A632-5C95-013131AA0A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806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A8A234E-538B-F1C7-23BA-D4A162D010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82043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91747D3-EE20-5927-E111-8831A8439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2043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A321C34-E860-E3F7-4872-BF46AA8BD0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82043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2270EE0-3F2F-23A2-6373-7F4FF8624C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27569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31D76ADA-199D-A39C-DA40-903621F493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27569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62D1E1A5-77D3-DF9A-6BDE-1825BF6674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27569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6803979B-C50B-D196-59CA-D59528F9C2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54806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1262C709-8122-1AC0-E563-F3CAD11F66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54806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73A7D04D-635F-DF1F-1078-85BCD379F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54806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45DAABD9-5F6E-6D66-924E-31775FDFFEB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82043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14CD272-B303-6AA0-9BA0-E937821C26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2043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0093DFCD-184F-BC31-7BA0-1C904615149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2043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360658-F756-8917-4E92-19805CAF6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0" y="-79061"/>
            <a:ext cx="2364296" cy="2522419"/>
          </a:xfrm>
          <a:prstGeom prst="rect">
            <a:avLst/>
          </a:prstGeom>
        </p:spPr>
      </p:pic>
      <p:pic>
        <p:nvPicPr>
          <p:cNvPr id="5" name="Picture 4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D3F73922-A6F1-466A-EA85-22C4F83E04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2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E6D7B6-AA06-B83E-F0B7-54C1BCBA0FB4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80512B-A8F9-A615-5B0F-8572DFA46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2838636"/>
            <a:ext cx="3886199" cy="11807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721B77-5541-0868-D8DF-469C5E6E4D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03684" y="389526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92B3352-56FD-8C50-6976-1357B57CC4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02085" y="18277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009E9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40E57F4-A024-6665-E4DF-72319F49CC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2085" y="20523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750EDCDB-6EF5-642F-019B-9E954414FC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516384" y="2559956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DE34028-2179-0BCD-88D3-5294AB8A40E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14785" y="39613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009E9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5423B022-D4B6-5A15-91FC-E996D356B4D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14785" y="41859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64B9A472-2717-BA93-E3E3-C17A60BBAE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90685" y="18404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009E9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E940EC06-F5CC-21F6-FB04-ED5859730A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90685" y="20650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Picture Placeholder 14">
            <a:extLst>
              <a:ext uri="{FF2B5EF4-FFF2-40B4-BE49-F238E27FC236}">
                <a16:creationId xmlns:a16="http://schemas.microsoft.com/office/drawing/2014/main" id="{C734B80F-31F7-EEAC-657E-31FD1ECD782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204984" y="2572656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B2109E47-0565-1509-01B4-2D4B544C38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03385" y="39740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009E9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A587E593-5F87-88A5-C862-486471E1249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03385" y="41986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9FBEEF81-B51B-7AFD-E1A3-41B91C0855E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204984" y="411608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C2A48331-D9DF-E9A2-577F-3E960DDD509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04685" y="18150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009E9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18BD69A9-366E-FA7C-1B66-E8BE0BAE69F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804685" y="20396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EBD49B5E-A6CA-756A-787B-6FB45A5335F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918984" y="2547256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A2665543-9958-9CFF-DAB0-6835F313A8D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817385" y="3948646"/>
            <a:ext cx="2205714" cy="3134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>
                <a:solidFill>
                  <a:srgbClr val="009E99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B4F8E608-62F0-604E-9A5D-607A9154B2F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817385" y="417322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68D8B21D-286A-8BDE-FB48-C8A923C6179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918984" y="386208"/>
            <a:ext cx="2104115" cy="140037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3210BB6-9FF0-58DE-DA82-8B2C76B2E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2" y="-79059"/>
            <a:ext cx="2364296" cy="25224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2FB8E30-38E5-55DA-E966-133CAEBC3A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>
            <a:off x="2982024" y="4893548"/>
            <a:ext cx="3642361" cy="1992920"/>
          </a:xfrm>
          <a:prstGeom prst="rect">
            <a:avLst/>
          </a:prstGeom>
        </p:spPr>
      </p:pic>
      <p:pic>
        <p:nvPicPr>
          <p:cNvPr id="5" name="Picture 4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920E6883-16B1-B16D-297F-95E810EC49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2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944CD0-C76B-BED0-B234-3671D1D338C2}"/>
              </a:ext>
            </a:extLst>
          </p:cNvPr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C0F0694-FD58-7018-8513-02EEE59B4E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0602" y="611962"/>
            <a:ext cx="688340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78401E-6DF6-C8AE-F92C-D776E583ACF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1402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BC14E20-8006-F475-EE3C-0A99BFD9EF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2502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FE61EE0-05D8-6E5A-321A-B6561EA477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2502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10D413D-25AF-899B-7187-87FD964D60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28154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F8FA2AC-C6E7-2A82-46CC-C37E1F0334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36396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0AC03EA-2654-33B8-3011-2DE9C8616C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36396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9F41F44-346D-714A-CA42-60FAE4CFCD5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24906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3F05FBC-5236-2B32-5937-98E5CEA130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33148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9799814-9BC3-F9A7-0B9F-5754C5D193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33148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71F5AB2-A477-976C-5307-255D58CD515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21658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90EB6B8-C2EB-0712-800D-0C3DE9D6F94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150228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EA98163-5F13-8F6B-6F90-50A84471C7F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50228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432B5C4-E961-F107-56AD-5EFBB2CA395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018410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61BA59D-7506-840C-D247-53C5D3359F2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29510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541A8D1-4C8D-4263-5C1F-AC0DCBB8A36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29510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5D20142-DD85-67ED-6F41-B712DFE64FF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815162" y="1951538"/>
            <a:ext cx="1612900" cy="1794962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7B4A1CD-F9FB-7846-4743-43C348F6324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726262" y="388794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46BA7ED-F4FB-3BEB-8B3D-F5C9E41ABE2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726262" y="431832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4241CAA-C5D3-D609-D148-D5490BFB2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>
            <a:off x="-4869" y="4732774"/>
            <a:ext cx="2018212" cy="215318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B9F4B29-E955-460A-3B27-7E396F439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5988" r="1" b="43986"/>
          <a:stretch/>
        </p:blipFill>
        <p:spPr>
          <a:xfrm rot="10800000">
            <a:off x="8990495" y="-2"/>
            <a:ext cx="3004091" cy="1555571"/>
          </a:xfrm>
          <a:prstGeom prst="rect">
            <a:avLst/>
          </a:prstGeom>
        </p:spPr>
      </p:pic>
      <p:pic>
        <p:nvPicPr>
          <p:cNvPr id="5" name="Picture 4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B43FE42E-27C8-615F-DF2B-C36C29E56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2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09CD354-7173-EF10-0483-BD473628FF6C}"/>
              </a:ext>
            </a:extLst>
          </p:cNvPr>
          <p:cNvSpPr/>
          <p:nvPr userDrawn="1"/>
        </p:nvSpPr>
        <p:spPr>
          <a:xfrm>
            <a:off x="0" y="5112764"/>
            <a:ext cx="12192000" cy="1745235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5A99839-E400-AC29-FDA7-2130FC3AAE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97200" y="1110764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D767A0B-1E35-182D-9AB8-C541C7DBE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97200" y="1835275"/>
            <a:ext cx="65659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C921BAAE-FB27-22AA-F06A-B83E5AB71C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97200" y="2308115"/>
            <a:ext cx="3521075" cy="169963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Wingdings" panose="05000000000000000000" pitchFamily="2" charset="2"/>
              <a:buChar char="q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B0CDEE-83A4-B653-6ABF-43C09ADB0CFD}"/>
              </a:ext>
            </a:extLst>
          </p:cNvPr>
          <p:cNvSpPr/>
          <p:nvPr userDrawn="1"/>
        </p:nvSpPr>
        <p:spPr>
          <a:xfrm>
            <a:off x="8356600" y="5112764"/>
            <a:ext cx="3835400" cy="1745236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6B425E0-D628-8490-ABE1-C365090B6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87274" y="-87275"/>
            <a:ext cx="2609925" cy="278447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E8900F1-D8D3-A198-4BA4-C20E9D9B26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843" r="-1" b="43986"/>
          <a:stretch/>
        </p:blipFill>
        <p:spPr>
          <a:xfrm>
            <a:off x="1818752" y="4732774"/>
            <a:ext cx="4034861" cy="2153189"/>
          </a:xfrm>
          <a:prstGeom prst="rect">
            <a:avLst/>
          </a:prstGeom>
        </p:spPr>
      </p:pic>
      <p:pic>
        <p:nvPicPr>
          <p:cNvPr id="9" name="Picture 8" descr="A logo with text and letters&#10;&#10;Description automatically generated">
            <a:extLst>
              <a:ext uri="{FF2B5EF4-FFF2-40B4-BE49-F238E27FC236}">
                <a16:creationId xmlns:a16="http://schemas.microsoft.com/office/drawing/2014/main" id="{497081B6-3516-DDB6-2A3B-330BCF40C0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407" y="4803471"/>
            <a:ext cx="3633681" cy="23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92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7E5E77-37C0-C452-1724-69FB5E7BCD13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45C01ED-0522-F76E-D2BD-C7A6B32E08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3164" y="2838636"/>
            <a:ext cx="2729764" cy="11807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59A232-A643-E514-3B6D-811993967B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91658" y="16873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0D2539C-F02A-57AF-F93D-74774F304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90058" y="3773642"/>
            <a:ext cx="1747839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921834F-9E7A-A8C2-8A14-4AA5EBC9C6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15459" y="407958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1BF0348D-07BA-559D-4B81-189F822EA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66558" y="16619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2EA70D8-6C6A-AA76-EC3B-0B1657070E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64958" y="3748242"/>
            <a:ext cx="1747839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064302B1-4AE8-FE38-1233-AF3938C01B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0359" y="405418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2D2F164C-1FFF-1464-7F59-16A44664AA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641458" y="16238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19830B06-43D2-932F-194B-47C0C321F6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539858" y="3710142"/>
            <a:ext cx="1747839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1040CD6-518E-99CC-1082-4CA40EB69B7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565259" y="4016080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4B729F2-1FD4-8A3B-0F30-F7E3DBCE9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2" y="-79059"/>
            <a:ext cx="2364296" cy="252241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11D1CC2-04A1-D6A5-A6AC-BD217D798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>
            <a:off x="2982024" y="4893548"/>
            <a:ext cx="3642361" cy="1992920"/>
          </a:xfrm>
          <a:prstGeom prst="rect">
            <a:avLst/>
          </a:prstGeom>
        </p:spPr>
      </p:pic>
      <p:pic>
        <p:nvPicPr>
          <p:cNvPr id="5" name="Picture 4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17309F56-08DE-617F-1356-1C5EC611A0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9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chairs and a view of a golf course through a window&#10;&#10;Description automatically generated">
            <a:extLst>
              <a:ext uri="{FF2B5EF4-FFF2-40B4-BE49-F238E27FC236}">
                <a16:creationId xmlns:a16="http://schemas.microsoft.com/office/drawing/2014/main" id="{4FE350E3-1B04-6C3D-47C0-235898EE1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39"/>
          <a:stretch/>
        </p:blipFill>
        <p:spPr>
          <a:xfrm>
            <a:off x="-2881661" y="-27922"/>
            <a:ext cx="9369815" cy="69034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702884-922B-1F30-E282-104D1EF06CAA}"/>
              </a:ext>
            </a:extLst>
          </p:cNvPr>
          <p:cNvSpPr/>
          <p:nvPr userDrawn="1"/>
        </p:nvSpPr>
        <p:spPr>
          <a:xfrm>
            <a:off x="3048000" y="-36704"/>
            <a:ext cx="9144000" cy="6903496"/>
          </a:xfrm>
          <a:custGeom>
            <a:avLst/>
            <a:gdLst>
              <a:gd name="connsiteX0" fmla="*/ 0 w 9283700"/>
              <a:gd name="connsiteY0" fmla="*/ 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0 w 9283700"/>
              <a:gd name="connsiteY4" fmla="*/ 0 h 6878096"/>
              <a:gd name="connsiteX0" fmla="*/ 4343400 w 9283700"/>
              <a:gd name="connsiteY0" fmla="*/ 1270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4343400 w 9283700"/>
              <a:gd name="connsiteY4" fmla="*/ 12700 h 6878096"/>
              <a:gd name="connsiteX0" fmla="*/ 3594100 w 9283700"/>
              <a:gd name="connsiteY0" fmla="*/ 0 h 6903496"/>
              <a:gd name="connsiteX1" fmla="*/ 9283700 w 9283700"/>
              <a:gd name="connsiteY1" fmla="*/ 25400 h 6903496"/>
              <a:gd name="connsiteX2" fmla="*/ 9283700 w 9283700"/>
              <a:gd name="connsiteY2" fmla="*/ 6903496 h 6903496"/>
              <a:gd name="connsiteX3" fmla="*/ 0 w 9283700"/>
              <a:gd name="connsiteY3" fmla="*/ 6903496 h 6903496"/>
              <a:gd name="connsiteX4" fmla="*/ 3594100 w 9283700"/>
              <a:gd name="connsiteY4" fmla="*/ 0 h 6903496"/>
              <a:gd name="connsiteX0" fmla="*/ 3149600 w 8839200"/>
              <a:gd name="connsiteY0" fmla="*/ 0 h 6954296"/>
              <a:gd name="connsiteX1" fmla="*/ 8839200 w 8839200"/>
              <a:gd name="connsiteY1" fmla="*/ 25400 h 6954296"/>
              <a:gd name="connsiteX2" fmla="*/ 8839200 w 8839200"/>
              <a:gd name="connsiteY2" fmla="*/ 6903496 h 6954296"/>
              <a:gd name="connsiteX3" fmla="*/ 0 w 8839200"/>
              <a:gd name="connsiteY3" fmla="*/ 6954296 h 6954296"/>
              <a:gd name="connsiteX4" fmla="*/ 3149600 w 8839200"/>
              <a:gd name="connsiteY4" fmla="*/ 0 h 6954296"/>
              <a:gd name="connsiteX0" fmla="*/ 3454400 w 9144000"/>
              <a:gd name="connsiteY0" fmla="*/ 0 h 6928896"/>
              <a:gd name="connsiteX1" fmla="*/ 9144000 w 9144000"/>
              <a:gd name="connsiteY1" fmla="*/ 25400 h 6928896"/>
              <a:gd name="connsiteX2" fmla="*/ 9144000 w 9144000"/>
              <a:gd name="connsiteY2" fmla="*/ 6903496 h 6928896"/>
              <a:gd name="connsiteX3" fmla="*/ 0 w 9144000"/>
              <a:gd name="connsiteY3" fmla="*/ 6928896 h 6928896"/>
              <a:gd name="connsiteX4" fmla="*/ 3454400 w 9144000"/>
              <a:gd name="connsiteY4" fmla="*/ 0 h 69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928896">
                <a:moveTo>
                  <a:pt x="3454400" y="0"/>
                </a:moveTo>
                <a:lnTo>
                  <a:pt x="9144000" y="25400"/>
                </a:lnTo>
                <a:lnTo>
                  <a:pt x="9144000" y="6903496"/>
                </a:lnTo>
                <a:lnTo>
                  <a:pt x="0" y="6928896"/>
                </a:lnTo>
                <a:lnTo>
                  <a:pt x="3454400" y="0"/>
                </a:lnTo>
                <a:close/>
              </a:path>
            </a:pathLst>
          </a:custGeom>
          <a:solidFill>
            <a:srgbClr val="090C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8ADC95-02BC-BBCB-D08A-027EF0F54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531" y="2263967"/>
            <a:ext cx="5110424" cy="1017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75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SESSION TITLE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03518D-BEBA-9974-C780-261DA41BF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8531" y="3202947"/>
            <a:ext cx="5331484" cy="286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65000"/>
              </a:lnSpc>
              <a:spcBef>
                <a:spcPts val="0"/>
              </a:spcBef>
              <a:buNone/>
              <a:defRPr sz="2000">
                <a:solidFill>
                  <a:srgbClr val="5BCAF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 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238B9AB-632C-767E-1908-B618B161AA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18531" y="3794699"/>
            <a:ext cx="5331484" cy="864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0BBB7F-318A-2417-5E8C-B7A445FD0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05" r="-1" b="43986"/>
          <a:stretch/>
        </p:blipFill>
        <p:spPr>
          <a:xfrm rot="10800000">
            <a:off x="8129754" y="-19170"/>
            <a:ext cx="4172776" cy="22831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3BCECC-C669-02E0-1F77-80AB55B984D6}"/>
              </a:ext>
            </a:extLst>
          </p:cNvPr>
          <p:cNvSpPr/>
          <p:nvPr userDrawn="1"/>
        </p:nvSpPr>
        <p:spPr>
          <a:xfrm rot="17791182">
            <a:off x="851409" y="3211769"/>
            <a:ext cx="7950452" cy="414364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with text and letters&#10;&#10;Description automatically generated">
            <a:extLst>
              <a:ext uri="{FF2B5EF4-FFF2-40B4-BE49-F238E27FC236}">
                <a16:creationId xmlns:a16="http://schemas.microsoft.com/office/drawing/2014/main" id="{6B66F548-953E-30EF-C90C-753715445BD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23" y="4509721"/>
            <a:ext cx="4172776" cy="266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7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990A3F-D566-D16D-CAE7-E58EA27C7A6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B7EF5D5-A2FC-29DB-DD5D-8411250C40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87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646C63B-5E8A-B697-0679-67A7663CFC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87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22C80A4-8ADF-E527-3BCB-6C6A8646EE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487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170F5AC-98E3-2511-697A-ACDC5545C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487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EE1485-DF58-6718-4ADB-02E76286C2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487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60DF3FA-DBC2-EC9D-0CBA-57B28D3642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487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E5359AA-7BA0-826E-8827-AC40B10460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487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223A107-D318-D224-5403-B307D03AD7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487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D1E6CD9-835C-530F-83E4-5F96A144F1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6487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2FC2CFC-57E0-4871-7AC5-6AADE3442A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912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BC5A5EB0-E4C6-6C90-5DA9-AB02E5EC3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912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02F2427-05EC-7F7A-6A94-4BEF0ABD0B6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912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50F450A-86E7-8A9B-1161-BEE3BE37A0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12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18BEE5AE-F493-01B9-3D87-C450AE82FA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7912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AA23A13A-B5F2-A426-EC2A-5E5D63981A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912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3412272C-720E-F4B4-6F25-3A3A5C2714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9B75FF6-A370-1B72-CCD3-CF2A940F48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912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E3B1029-DDF4-5586-0D02-79DD53007B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7912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1B04491E-BED8-DB2D-493C-C1AFD84B62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674" y="3009900"/>
            <a:ext cx="3295649" cy="12003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31E3DBDA-ED7C-BE9C-4F58-FF91810133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8674" y="3565705"/>
            <a:ext cx="3295649" cy="621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C52198-BB95-E3EC-E19F-213D9533B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218662" y="-1"/>
            <a:ext cx="4172776" cy="2283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ADFE83-F7CE-DFD8-FF20-711156E7E736}"/>
              </a:ext>
            </a:extLst>
          </p:cNvPr>
          <p:cNvSpPr/>
          <p:nvPr userDrawn="1"/>
        </p:nvSpPr>
        <p:spPr>
          <a:xfrm rot="16200000">
            <a:off x="1366996" y="3243104"/>
            <a:ext cx="6858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417D0010-7783-D969-4E5B-454551524A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89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15CCA99-C6AB-B675-E046-BC67530B77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674" y="3118137"/>
            <a:ext cx="3295649" cy="621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96AD20-09BA-3D9A-F8CB-C1BBD761159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28674" y="3746572"/>
            <a:ext cx="3295649" cy="621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91100" y="1522738"/>
            <a:ext cx="645795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1100" y="4177695"/>
            <a:ext cx="6309401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91100" y="976500"/>
            <a:ext cx="6309401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8E46C9D-F7BC-6E4D-B1CF-2D262687C8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218662" y="-1"/>
            <a:ext cx="4172776" cy="2283137"/>
          </a:xfrm>
          <a:prstGeom prst="rect">
            <a:avLst/>
          </a:prstGeom>
        </p:spPr>
      </p:pic>
      <p:pic>
        <p:nvPicPr>
          <p:cNvPr id="5" name="Picture 4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893C9F7C-E628-6D3D-D362-BBE06A2BF9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1305811" y="-1844172"/>
            <a:ext cx="6083979" cy="9478705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15CCA99-C6AB-B675-E046-BC67530B77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996AD20-09BA-3D9A-F8CB-C1BBD761159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66774" y="3715253"/>
            <a:ext cx="3295649" cy="621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1522738"/>
            <a:ext cx="571500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1" y="4177695"/>
            <a:ext cx="5715000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6001" y="976500"/>
            <a:ext cx="57150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B13F82B-D0B3-C419-9644-EFDD2E76E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380999" y="381169"/>
            <a:ext cx="4172776" cy="2283137"/>
          </a:xfrm>
          <a:prstGeom prst="rect">
            <a:avLst/>
          </a:prstGeom>
        </p:spPr>
      </p:pic>
      <p:pic>
        <p:nvPicPr>
          <p:cNvPr id="5" name="Picture 4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46D7D978-6892-F821-9D32-4ABE8CFE6C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08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06BA42-F1D4-D7B1-9F30-C6426F4C057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F998F-4840-EDD2-D498-F73139A50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897721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351AC4-C587-EC3D-DF5C-E5976B34F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149" y="2725299"/>
            <a:ext cx="6528707" cy="727059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5BD7C0-1573-078B-4D4D-963875DF21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149" y="3651748"/>
            <a:ext cx="6528707" cy="727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064DE62-4BA7-8BAA-1B13-1DFFC4094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0" y="-1"/>
            <a:ext cx="4649639" cy="2544053"/>
          </a:xfrm>
          <a:prstGeom prst="rect">
            <a:avLst/>
          </a:prstGeom>
        </p:spPr>
      </p:pic>
      <p:pic>
        <p:nvPicPr>
          <p:cNvPr id="6" name="Picture 5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7875592D-6A02-770A-81B0-FC1BB9AFEC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0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E6D7B6-AA06-B83E-F0B7-54C1BCBA0FB4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C80512B-A8F9-A615-5B0F-8572DFA46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2838636"/>
            <a:ext cx="3886199" cy="118072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275FDFC-9E47-8E5F-E366-03D7346CF7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49211" y="47715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91A186E-023D-CEF1-5AC5-38F1C46F42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9211" y="214686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1FF55B9-A138-4E72-2FFE-0CE1814519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211" y="260264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9EB9F2E-DB6E-D886-B604-1DD2F33D9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448" y="47715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AEED945-6BD7-5B77-7D8D-F4E3EC25AB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6448" y="214686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DD2DCB0-89C8-B07C-153D-97AD41832D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6448" y="260264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6721B77-5541-0868-D8DF-469C5E6E4D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03685" y="47715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92B3352-56FD-8C50-6976-1357B57CC4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03685" y="214686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40E57F4-A024-6665-E4DF-72319F49CC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03685" y="260264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C7A6B11-1492-811A-09CA-0F73BC0BCD4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49211" y="296758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5EA7E2FD-A3D0-495B-D996-6DF5665FFD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49211" y="463729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F585ABD2-3589-F334-86B7-93580B5374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49211" y="509307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00B1D7-D8F5-3B8B-DAE4-5F7B3DB754A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76448" y="296758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DD1D3EE3-A726-9706-74FB-62FB59899F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76448" y="463729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89B9906-7B2D-31E9-7C6E-7D41112221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6448" y="509307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C23BBD7-9161-66FF-3F36-A4D09FE9625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03685" y="2967588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60391A5-7AB2-322D-B59C-2DCC14710E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03685" y="4637292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946BAC2-E07C-529A-BFA7-6FA1039A63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503685" y="5093076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2DD6429-BC9F-85A4-9575-4B1B00833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2" y="-79059"/>
            <a:ext cx="2364296" cy="252241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349E1E9D-4FFD-4D7B-AF19-46E021D623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>
            <a:off x="2894372" y="4893548"/>
            <a:ext cx="3642361" cy="1992920"/>
          </a:xfrm>
          <a:prstGeom prst="rect">
            <a:avLst/>
          </a:prstGeom>
        </p:spPr>
      </p:pic>
      <p:pic>
        <p:nvPicPr>
          <p:cNvPr id="6" name="Picture 5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38F76C7D-DA27-6F2B-6C24-B730F7EA8B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16613-17EF-CF81-C7BC-35854F2A9554}"/>
              </a:ext>
            </a:extLst>
          </p:cNvPr>
          <p:cNvSpPr/>
          <p:nvPr userDrawn="1"/>
        </p:nvSpPr>
        <p:spPr>
          <a:xfrm>
            <a:off x="8289890" y="8792"/>
            <a:ext cx="3902110" cy="1536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EE2C57-64E8-EE4F-6AE8-42D453E4B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4943"/>
          <a:stretch/>
        </p:blipFill>
        <p:spPr>
          <a:xfrm>
            <a:off x="8524001" y="-11161"/>
            <a:ext cx="3506200" cy="154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3EEAC2-F06C-287D-2FA9-696A39E4153E}"/>
              </a:ext>
            </a:extLst>
          </p:cNvPr>
          <p:cNvSpPr/>
          <p:nvPr userDrawn="1"/>
        </p:nvSpPr>
        <p:spPr>
          <a:xfrm>
            <a:off x="0" y="-3"/>
            <a:ext cx="8289890" cy="1547859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58CC320-D9C2-BFB4-1A90-912C385B3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888" y="496616"/>
            <a:ext cx="7762001" cy="589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B018580-8365-85AE-E6C1-A1374CCFD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888" y="1738005"/>
            <a:ext cx="11087100" cy="458862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FFE5-5781-FE7F-3E1D-8658DE683AE8}"/>
              </a:ext>
            </a:extLst>
          </p:cNvPr>
          <p:cNvSpPr/>
          <p:nvPr userDrawn="1"/>
        </p:nvSpPr>
        <p:spPr>
          <a:xfrm rot="16200000">
            <a:off x="7330067" y="588036"/>
            <a:ext cx="1547859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4B9EF460-7614-D384-F97E-49ED6BF2CD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548F75-1352-87FF-B2CA-82AAF8296833}"/>
              </a:ext>
            </a:extLst>
          </p:cNvPr>
          <p:cNvSpPr/>
          <p:nvPr userDrawn="1"/>
        </p:nvSpPr>
        <p:spPr>
          <a:xfrm>
            <a:off x="0" y="0"/>
            <a:ext cx="12192000" cy="1536700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48B8C8-36BF-6C83-0949-7FAA00FE0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0" y="1700324"/>
            <a:ext cx="11087100" cy="458862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42BD237-E70A-2115-86F3-B951A7D2E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599612"/>
            <a:ext cx="9861550" cy="589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08AA2F5-CA03-632E-2324-84BED1061D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4943"/>
          <a:stretch/>
        </p:blipFill>
        <p:spPr>
          <a:xfrm>
            <a:off x="8538911" y="-1"/>
            <a:ext cx="3506200" cy="1547861"/>
          </a:xfrm>
          <a:prstGeom prst="rect">
            <a:avLst/>
          </a:prstGeom>
        </p:spPr>
      </p:pic>
      <p:pic>
        <p:nvPicPr>
          <p:cNvPr id="6" name="Picture 5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41A1A6C2-4248-B41B-1552-A7551DA2A2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7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942231-C191-F076-809F-D61A7F58A992}"/>
              </a:ext>
            </a:extLst>
          </p:cNvPr>
          <p:cNvSpPr/>
          <p:nvPr userDrawn="1"/>
        </p:nvSpPr>
        <p:spPr>
          <a:xfrm>
            <a:off x="0" y="0"/>
            <a:ext cx="4610100" cy="6718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4A23CB3-51A8-CB25-95BC-E5643E35F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225" y="3301253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0AF109-D45B-7329-8A75-519DE5560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3475" y="1060076"/>
            <a:ext cx="6591300" cy="3407903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FEA6B7-FF31-4A80-5AC7-EB57151DA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209640" y="-1218431"/>
            <a:ext cx="2693685" cy="51305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304B94-0A4D-E975-846B-A48315A59911}"/>
              </a:ext>
            </a:extLst>
          </p:cNvPr>
          <p:cNvSpPr/>
          <p:nvPr userDrawn="1"/>
        </p:nvSpPr>
        <p:spPr>
          <a:xfrm>
            <a:off x="-8792" y="6486211"/>
            <a:ext cx="4618892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BFA85F20-FA53-E483-DBD4-3C4C6700C4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8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F0EFE7-FBD1-A460-6D6B-28154F656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81890" y="-3"/>
            <a:ext cx="7210110" cy="531558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B13D3-8F94-B8F0-67CE-236E43775A51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446B168-590C-BB3E-207B-739C8D034C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440" y="3215224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A95ED1-7187-973E-B08E-CADDA8D08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803" t="47509"/>
          <a:stretch/>
        </p:blipFill>
        <p:spPr>
          <a:xfrm>
            <a:off x="-1" y="0"/>
            <a:ext cx="2427517" cy="2303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2DDAA9-97EF-CAA7-016C-5EC16D5610FD}"/>
              </a:ext>
            </a:extLst>
          </p:cNvPr>
          <p:cNvSpPr/>
          <p:nvPr userDrawn="1"/>
        </p:nvSpPr>
        <p:spPr>
          <a:xfrm rot="16200000">
            <a:off x="1366995" y="3243104"/>
            <a:ext cx="6858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DA128BE1-DB0D-B8D9-D88D-7D0EB0C032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5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0F0EFE7-FBD1-A460-6D6B-28154F6560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10100" y="0"/>
            <a:ext cx="7581900" cy="44399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7B13D3-8F94-B8F0-67CE-236E43775A51}"/>
              </a:ext>
            </a:extLst>
          </p:cNvPr>
          <p:cNvSpPr/>
          <p:nvPr userDrawn="1"/>
        </p:nvSpPr>
        <p:spPr>
          <a:xfrm>
            <a:off x="0" y="0"/>
            <a:ext cx="4610100" cy="23814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EA95ED1-7187-973E-B08E-CADDA8D08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803" t="47509"/>
          <a:stretch/>
        </p:blipFill>
        <p:spPr>
          <a:xfrm>
            <a:off x="-1" y="0"/>
            <a:ext cx="2427517" cy="2303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94CD1D-B912-D360-37F9-B28A669B990A}"/>
              </a:ext>
            </a:extLst>
          </p:cNvPr>
          <p:cNvSpPr/>
          <p:nvPr userDrawn="1"/>
        </p:nvSpPr>
        <p:spPr>
          <a:xfrm>
            <a:off x="0" y="2351635"/>
            <a:ext cx="4610100" cy="4506365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446B168-590C-BB3E-207B-739C8D034C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684" y="3764697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50000"/>
              </a:lnSpc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pic>
        <p:nvPicPr>
          <p:cNvPr id="10" name="Picture 9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9FD66AAE-F1CF-3C53-E757-8982E46837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4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70708-F9A0-A60B-9558-B80C67BF13D0}"/>
              </a:ext>
            </a:extLst>
          </p:cNvPr>
          <p:cNvSpPr/>
          <p:nvPr userDrawn="1"/>
        </p:nvSpPr>
        <p:spPr>
          <a:xfrm>
            <a:off x="0" y="0"/>
            <a:ext cx="12192000" cy="4567023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52B4F21-E8BC-2A74-687E-967EB32314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3775" y="2054963"/>
            <a:ext cx="5505450" cy="589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4DEDE38-4A82-053A-9FD3-A1CEA7EE0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76" t="47164"/>
          <a:stretch/>
        </p:blipFill>
        <p:spPr>
          <a:xfrm>
            <a:off x="0" y="0"/>
            <a:ext cx="2557840" cy="24241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26B33-CC86-FD4F-FA66-9771444830F7}"/>
              </a:ext>
            </a:extLst>
          </p:cNvPr>
          <p:cNvSpPr/>
          <p:nvPr userDrawn="1"/>
        </p:nvSpPr>
        <p:spPr>
          <a:xfrm rot="16200000">
            <a:off x="9722595" y="2097615"/>
            <a:ext cx="4567024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2437C2C2-FE3B-6111-876E-0A366279ED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0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D6D899-1B70-062E-6D0D-6104FE8629B0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rgbClr val="009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F0B73CE-01AB-EC39-403F-9545044B9D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8501" y="3134463"/>
            <a:ext cx="3886199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9E9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4C672A8-F0EF-BDAA-0200-099500FFB9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164" y="2646485"/>
            <a:ext cx="3338146" cy="10770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5000"/>
              </a:lnSpc>
              <a:defRPr sz="3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dirty="0"/>
              <a:t>CLICK TO EDIT</a:t>
            </a:r>
            <a:br>
              <a:rPr lang="en-GB" dirty="0"/>
            </a:br>
            <a:r>
              <a:rPr lang="en-GB" dirty="0"/>
              <a:t>HEADING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529B21E-E065-8CB0-A232-7739BC8FB1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164" y="3837494"/>
            <a:ext cx="3486150" cy="15473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FOR A SUBHEADING OR DELETE THIS TEXT PANEL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13184C3-2979-AC6A-62E3-F062A93EC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329464" y="-1069439"/>
            <a:ext cx="2364296" cy="4503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963825-D1CB-07D6-4393-E186597ECCB6}"/>
              </a:ext>
            </a:extLst>
          </p:cNvPr>
          <p:cNvSpPr/>
          <p:nvPr userDrawn="1"/>
        </p:nvSpPr>
        <p:spPr>
          <a:xfrm>
            <a:off x="0" y="6486211"/>
            <a:ext cx="46101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blue and green triangles&#10;&#10;Description automatically generated">
            <a:extLst>
              <a:ext uri="{FF2B5EF4-FFF2-40B4-BE49-F238E27FC236}">
                <a16:creationId xmlns:a16="http://schemas.microsoft.com/office/drawing/2014/main" id="{A33F85A3-AABD-F77F-4376-F63A2EF540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08" y="5206658"/>
            <a:ext cx="2777222" cy="17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49" r:id="rId3"/>
    <p:sldLayoutId id="2147483650" r:id="rId4"/>
    <p:sldLayoutId id="2147483651" r:id="rId5"/>
    <p:sldLayoutId id="2147483652" r:id="rId6"/>
    <p:sldLayoutId id="2147483673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8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ogram.services@globalequity.org" TargetMode="External"/><Relationship Id="rId2" Type="http://schemas.openxmlformats.org/officeDocument/2006/relationships/hyperlink" Target="https://www.globalequity.org/policies/event-speaker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" TargetMode="External"/><Relationship Id="rId2" Type="http://schemas.openxmlformats.org/officeDocument/2006/relationships/hyperlink" Target="https://www.globalequity.org/cpe" TargetMode="Externa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912C4-2AAA-A83D-1C2B-ED04B3216DD2}"/>
              </a:ext>
            </a:extLst>
          </p:cNvPr>
          <p:cNvSpPr/>
          <p:nvPr/>
        </p:nvSpPr>
        <p:spPr>
          <a:xfrm>
            <a:off x="4606834" y="3678230"/>
            <a:ext cx="7585166" cy="3179770"/>
          </a:xfrm>
          <a:prstGeom prst="rect">
            <a:avLst/>
          </a:prstGeom>
          <a:solidFill>
            <a:srgbClr val="CE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29C0FE-66D8-835F-C55C-0F8DEFD74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ts val="3320"/>
              </a:lnSpc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WELCOME SPEAKERS!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236D-7FB0-8061-F8E8-1B3CFF6C7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0972" y="4710024"/>
            <a:ext cx="6591300" cy="3407903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en-US" sz="1600" b="1" dirty="0">
                <a:solidFill>
                  <a:srgbClr val="00B0F0"/>
                </a:solidFill>
              </a:rPr>
              <a:t>Register via the </a:t>
            </a:r>
            <a:r>
              <a:rPr lang="en-US" sz="1600" b="1" dirty="0">
                <a:solidFill>
                  <a:srgbClr val="FF0000"/>
                </a:solidFill>
              </a:rPr>
              <a:t>conference speaker portal </a:t>
            </a:r>
            <a:r>
              <a:rPr lang="en-US" sz="1600" b="1" dirty="0">
                <a:solidFill>
                  <a:srgbClr val="00B0F0"/>
                </a:solidFill>
              </a:rPr>
              <a:t>on </a:t>
            </a:r>
            <a:r>
              <a:rPr lang="en-US" sz="1600" b="1" dirty="0" err="1">
                <a:solidFill>
                  <a:srgbClr val="00B0F0"/>
                </a:solidFill>
              </a:rPr>
              <a:t>myGEO</a:t>
            </a:r>
            <a:r>
              <a:rPr lang="en-US" sz="1600" b="1" dirty="0">
                <a:solidFill>
                  <a:srgbClr val="00B0F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ASAP.</a:t>
            </a:r>
          </a:p>
          <a:p>
            <a:pPr>
              <a:lnSpc>
                <a:spcPct val="120000"/>
              </a:lnSpc>
              <a:spcBef>
                <a:spcPts val="2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tx1"/>
                </a:solidFill>
              </a:rPr>
              <a:t>All speakers are deemed to have accepted GEO’s </a:t>
            </a:r>
            <a:r>
              <a:rPr lang="en-US" sz="16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 terms and conditions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chemeClr val="bg1"/>
              </a:buClr>
            </a:pPr>
            <a:r>
              <a:rPr lang="en-US" sz="1600" dirty="0">
                <a:solidFill>
                  <a:schemeClr val="tx1"/>
                </a:solidFill>
              </a:rPr>
              <a:t>Provide your </a:t>
            </a:r>
            <a:r>
              <a:rPr lang="en-US" sz="1600" b="1" dirty="0">
                <a:solidFill>
                  <a:schemeClr val="tx1"/>
                </a:solidFill>
              </a:rPr>
              <a:t>final presentation slides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>
                <a:solidFill>
                  <a:schemeClr val="tx1"/>
                </a:solidFill>
              </a:rPr>
              <a:t>a bio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b="1" dirty="0">
                <a:solidFill>
                  <a:schemeClr val="tx1"/>
                </a:solidFill>
              </a:rPr>
              <a:t>high-resolution headshot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our website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These may be used on GEO’s website, marketing and social media.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AB949-886C-5446-FDF4-EC4FD0D97376}"/>
              </a:ext>
            </a:extLst>
          </p:cNvPr>
          <p:cNvSpPr txBox="1"/>
          <p:nvPr/>
        </p:nvSpPr>
        <p:spPr>
          <a:xfrm>
            <a:off x="5050972" y="3972164"/>
            <a:ext cx="668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j-lt"/>
              </a:rPr>
              <a:t>IMPORTANT SPEAKER ACTION ITEMS</a:t>
            </a:r>
          </a:p>
          <a:p>
            <a:r>
              <a:rPr lang="en-GB" sz="2000" b="1" dirty="0">
                <a:solidFill>
                  <a:srgbClr val="FF0000"/>
                </a:solidFill>
                <a:latin typeface="+mj-lt"/>
              </a:rPr>
              <a:t>DEADLINE: 2 OCTOBER 2023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39A9E7C-AF11-B04A-10A8-8CB4029F90E9}"/>
              </a:ext>
            </a:extLst>
          </p:cNvPr>
          <p:cNvSpPr txBox="1">
            <a:spLocks/>
          </p:cNvSpPr>
          <p:nvPr/>
        </p:nvSpPr>
        <p:spPr>
          <a:xfrm>
            <a:off x="4925101" y="1162507"/>
            <a:ext cx="7040645" cy="2435169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200" dirty="0"/>
              <a:t>Please use this template for your slides. All sessions must be </a:t>
            </a:r>
            <a:r>
              <a:rPr lang="en-US" sz="1200" b="1" dirty="0"/>
              <a:t>50 minutes </a:t>
            </a:r>
            <a:r>
              <a:rPr lang="en-US" sz="1200" dirty="0"/>
              <a:t>in length, may be video and/or audio </a:t>
            </a:r>
            <a:r>
              <a:rPr lang="en-US" sz="1200" b="1" dirty="0"/>
              <a:t>recorded</a:t>
            </a:r>
            <a:r>
              <a:rPr lang="en-US" sz="1200" dirty="0"/>
              <a:t> and </a:t>
            </a:r>
            <a:r>
              <a:rPr lang="en-US" sz="1200" b="1" dirty="0"/>
              <a:t>published </a:t>
            </a:r>
            <a:r>
              <a:rPr lang="en-US" sz="1200" dirty="0"/>
              <a:t>to GEO’s website.</a:t>
            </a:r>
          </a:p>
          <a:p>
            <a:r>
              <a:rPr lang="en-US" sz="1200" dirty="0"/>
              <a:t>Provider company information may not be included, only issuer company descriptions where such information is integral to the case study presented.</a:t>
            </a:r>
          </a:p>
          <a:p>
            <a:pPr marL="285750" indent="-285750"/>
            <a:r>
              <a:rPr lang="en-US" sz="1200" dirty="0"/>
              <a:t>The required presentation size for all sessions is widescreen 16:9. Please do not change the slide size.</a:t>
            </a:r>
          </a:p>
          <a:p>
            <a:pPr marL="285750" indent="-285750"/>
            <a:r>
              <a:rPr lang="en-US" sz="1200" dirty="0"/>
              <a:t>All sessions must have a minimum of </a:t>
            </a:r>
            <a:r>
              <a:rPr lang="en-US" sz="1200" b="1" dirty="0"/>
              <a:t>3 engagement questions </a:t>
            </a:r>
            <a:r>
              <a:rPr lang="en-US" sz="1200" dirty="0"/>
              <a:t>– see slide 15 for details.</a:t>
            </a:r>
          </a:p>
          <a:p>
            <a:pPr marL="285750" indent="-285750"/>
            <a:r>
              <a:rPr lang="en-US" sz="1200" dirty="0"/>
              <a:t>Session titles are used on our website, our event app, email marketing, and in print materials.</a:t>
            </a:r>
          </a:p>
          <a:p>
            <a:pPr marL="285750" indent="-285750"/>
            <a:r>
              <a:rPr lang="en-US" sz="1200" b="1" dirty="0"/>
              <a:t>Any modifications to the title of your session must be approved by GEO’s </a:t>
            </a:r>
            <a:r>
              <a:rPr lang="en-US" sz="1200" b="1" dirty="0">
                <a:hlinkClick r:id="rId3"/>
              </a:rPr>
              <a:t>Program Services </a:t>
            </a:r>
            <a:r>
              <a:rPr lang="en-US" sz="1200" b="1" dirty="0"/>
              <a:t>beforehand.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777E6-F57F-51E8-4921-9A8FF13F636C}"/>
              </a:ext>
            </a:extLst>
          </p:cNvPr>
          <p:cNvSpPr txBox="1"/>
          <p:nvPr/>
        </p:nvSpPr>
        <p:spPr>
          <a:xfrm>
            <a:off x="4925101" y="79325"/>
            <a:ext cx="723682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+mj-lt"/>
              </a:rPr>
              <a:t>THANK YOU FOR SPEAKING AT GEO’S ANNUAL NORCAL FORUM! </a:t>
            </a:r>
            <a:br>
              <a:rPr lang="en-GB" sz="2300" b="1" dirty="0">
                <a:latin typeface="+mj-lt"/>
              </a:rPr>
            </a:br>
            <a:r>
              <a:rPr lang="en-GB" sz="2300" b="1" dirty="0">
                <a:solidFill>
                  <a:srgbClr val="00B0F0"/>
                </a:solidFill>
                <a:latin typeface="+mj-lt"/>
              </a:rPr>
              <a:t>HERE’S SOME IMPORTANT INFORMATION</a:t>
            </a:r>
            <a:endParaRPr lang="en-GB" sz="23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522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9063D-1690-68CB-8273-2632A0FAB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SLIDE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C9C2-9C6D-EF18-482D-C1071BA05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Helvetica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8473D-FDCC-0E6E-8102-B8D89ED88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Helvetica Regular 18pt with a line spacing set to Single. Each paragraph should have space after set to 12pt.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Helvetica Regular 18pt with a line spacing set to Single. Each paragraph should have space after set to 12pt.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36A77-1FE7-8A69-247F-099BD5C3F0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SUB HEADLINES SET IN HELVETICA BOLD 20PT</a:t>
            </a:r>
          </a:p>
        </p:txBody>
      </p:sp>
    </p:spTree>
    <p:extLst>
      <p:ext uri="{BB962C8B-B14F-4D97-AF65-F5344CB8AC3E}">
        <p14:creationId xmlns:p14="http://schemas.microsoft.com/office/powerpoint/2010/main" val="216692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81B26C8-1E34-E820-CF63-0C548540E9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2A988-860C-BB37-F4F9-EBE762BF41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4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E5848A-747E-8BFD-377E-6954D22ED1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498866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225F0-E4BA-EB37-3E2E-F4F412A06E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INSERT CAPTION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94CBC-F319-AC5B-C968-C2791C34FA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CAPTIONSLIDE </a:t>
            </a:r>
            <a:r>
              <a:rPr lang="en-US" dirty="0">
                <a:solidFill>
                  <a:schemeClr val="tx1"/>
                </a:solidFill>
              </a:rPr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2477649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2E7F49-3785-36C6-7D1D-D52500FFE7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DDC1C-1C30-187F-222F-9B510766E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Clr>
                <a:srgbClr val="5BCAF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BCAFA"/>
                </a:solidFill>
              </a:rPr>
              <a:t>Body copy set in Helvetica Regular 18pt using a single line space. 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Clr>
                <a:srgbClr val="5BCAF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BCAFA"/>
                </a:solidFill>
              </a:rPr>
              <a:t>We can highlight important areas by using Helvetica Bold and adding a highlight </a:t>
            </a:r>
            <a:r>
              <a:rPr lang="en-US" dirty="0" err="1">
                <a:solidFill>
                  <a:srgbClr val="5BCAFA"/>
                </a:solidFill>
              </a:rPr>
              <a:t>colour</a:t>
            </a:r>
            <a:r>
              <a:rPr lang="en-US" dirty="0">
                <a:solidFill>
                  <a:srgbClr val="5BCAFA"/>
                </a:solidFill>
              </a:rPr>
              <a:t> (blue). </a:t>
            </a:r>
          </a:p>
        </p:txBody>
      </p:sp>
    </p:spTree>
    <p:extLst>
      <p:ext uri="{BB962C8B-B14F-4D97-AF65-F5344CB8AC3E}">
        <p14:creationId xmlns:p14="http://schemas.microsoft.com/office/powerpoint/2010/main" val="276776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11CDF1-C7A5-8494-D611-D4E2CF6D6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C4AA6-30B2-C1F4-8454-144F4479C0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Helvetica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ECD83-5F51-CFC1-C7C4-8E51D72337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 can highlight important areas by using Helvetica Bold and adding a highlight </a:t>
            </a:r>
            <a:r>
              <a:rPr lang="en-US" dirty="0" err="1"/>
              <a:t>colour</a:t>
            </a:r>
            <a:r>
              <a:rPr lang="en-US" dirty="0"/>
              <a:t> (blue). </a:t>
            </a:r>
          </a:p>
        </p:txBody>
      </p:sp>
    </p:spTree>
    <p:extLst>
      <p:ext uri="{BB962C8B-B14F-4D97-AF65-F5344CB8AC3E}">
        <p14:creationId xmlns:p14="http://schemas.microsoft.com/office/powerpoint/2010/main" val="1312632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DAF0CA-3528-C60A-5FD7-FF46112C9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62820-FA03-D24F-D11F-B0AE5D688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Helvetica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FAFB5-AA96-FFF8-24CB-8EFBB5E99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We can highlight important areas by using Helvetica Bold and adding a highlight </a:t>
            </a:r>
            <a:r>
              <a:rPr lang="en-US" b="1" dirty="0" err="1"/>
              <a:t>colour</a:t>
            </a:r>
            <a:r>
              <a:rPr lang="en-US" b="1" dirty="0"/>
              <a:t> (blue). </a:t>
            </a:r>
          </a:p>
        </p:txBody>
      </p:sp>
    </p:spTree>
    <p:extLst>
      <p:ext uri="{BB962C8B-B14F-4D97-AF65-F5344CB8AC3E}">
        <p14:creationId xmlns:p14="http://schemas.microsoft.com/office/powerpoint/2010/main" val="2217449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875462-5BF4-3166-3522-7A934180BE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ENGAGEMENTACTIVITY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7C76-3497-9937-4043-770FF9AED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Ask a question to engage the audience.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5D8AE-400D-137C-1DB1-D6F670F27F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1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2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3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4</a:t>
            </a:r>
          </a:p>
        </p:txBody>
      </p:sp>
    </p:spTree>
    <p:extLst>
      <p:ext uri="{BB962C8B-B14F-4D97-AF65-F5344CB8AC3E}">
        <p14:creationId xmlns:p14="http://schemas.microsoft.com/office/powerpoint/2010/main" val="2563213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D1BFB-0741-5615-984F-2427E01F2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9E691-1A69-4315-37FD-E59F3FB724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C1385-09B9-36FA-6512-02AD101ECA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BE8AF-9E0A-800C-A8C7-FE8F9F2842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4990B2-A69C-0203-8528-5BF75BED30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282182-69D2-712A-651E-AFE208F783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16EDB-E8AB-911C-A614-6858993D1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54BA01-C8C5-F80F-F685-19D1FBB267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8AA197-5294-B0E8-D843-289688F289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63F16-5D70-BA13-B574-80DB3072BD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B80A66-2183-A2AF-C4EE-ADF2675551F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0315B5-71EE-E9DE-DAA7-C270B23FA4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85A6EC-C7F3-AE1C-2DD2-A95BCF7BCE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E6CC0C-3B55-EF32-C303-1524232AD8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8609BB-6F47-7C7F-3A0B-EA25BB19CE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CFEECCF-257E-0B74-29EF-08007DDC681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b="1" dirty="0"/>
              <a:t>SPEAKER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0813B4-E26C-DA66-50D5-E7295A0893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600" dirty="0"/>
              <a:t>COMPANY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0ACAC7-4AEF-FA92-762C-0134C47D6F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E1B31-9AB0-C948-E224-BCCCB7B56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70804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024780-4AD0-9776-A4A1-048A926950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FOR ATTENDING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AB8F6-1DB2-1C4C-1265-58D014E2D47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28674" y="2671398"/>
            <a:ext cx="3295649" cy="62172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063B4-87C7-9F0B-2ACB-42E0F78A4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</a:pPr>
            <a:r>
              <a:rPr lang="en-US" dirty="0"/>
              <a:t>CPE credits are provided for live events and webcasts only. Please visit the </a:t>
            </a:r>
            <a:r>
              <a:rPr lang="en-US" dirty="0">
                <a:hlinkClick r:id="rId2"/>
              </a:rPr>
              <a:t>Continuing Education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Event Policies</a:t>
            </a:r>
            <a:r>
              <a:rPr lang="en-US" dirty="0"/>
              <a:t> on our website for more information.</a:t>
            </a:r>
          </a:p>
          <a:p>
            <a:pPr marL="285750" indent="-285750">
              <a:buClr>
                <a:srgbClr val="009E99"/>
              </a:buClr>
            </a:pPr>
            <a:r>
              <a:rPr lang="en-US" dirty="0"/>
              <a:t>Please provide your feedback on this session via:</a:t>
            </a:r>
          </a:p>
          <a:p>
            <a:pPr marL="715518" lvl="1" indent="-285750">
              <a:buClr>
                <a:srgbClr val="009E99"/>
              </a:buClr>
            </a:pPr>
            <a:r>
              <a:rPr lang="en-US" sz="1800" dirty="0">
                <a:solidFill>
                  <a:srgbClr val="009E99"/>
                </a:solidFill>
              </a:rPr>
              <a:t>the mobile app</a:t>
            </a:r>
          </a:p>
          <a:p>
            <a:pPr marL="715518" lvl="1" indent="-285750">
              <a:buClr>
                <a:srgbClr val="009E99"/>
              </a:buClr>
            </a:pPr>
            <a:r>
              <a:rPr lang="en-US" sz="1800" dirty="0">
                <a:solidFill>
                  <a:srgbClr val="009E99"/>
                </a:solidFill>
              </a:rPr>
              <a:t>paper surveys available at the door</a:t>
            </a:r>
          </a:p>
          <a:p>
            <a:pPr marL="715518" lvl="1" indent="-285750"/>
            <a:endParaRPr lang="en-US" sz="1800" b="1" dirty="0">
              <a:solidFill>
                <a:srgbClr val="5BCAFA"/>
              </a:solidFill>
            </a:endParaRPr>
          </a:p>
          <a:p>
            <a:pPr marL="429768" lvl="1" indent="0">
              <a:buNone/>
            </a:pPr>
            <a:r>
              <a:rPr lang="en-US" sz="1800" b="1" dirty="0">
                <a:solidFill>
                  <a:srgbClr val="090C37"/>
                </a:solidFill>
              </a:rPr>
              <a:t>A NORCAL survey will be shared after the event </a:t>
            </a:r>
            <a:r>
              <a:rPr lang="en-US" sz="1800" dirty="0">
                <a:solidFill>
                  <a:srgbClr val="090C37"/>
                </a:solidFill>
              </a:rPr>
              <a:t> Thank you for helping to improve future events by providing your feedback!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B0E8C9-8D72-5417-7EB9-24067EEC4D8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90C37"/>
                </a:solidFill>
              </a:rPr>
              <a:t>WE HOPE YOU ENJOYED THIS SESSION</a:t>
            </a:r>
          </a:p>
        </p:txBody>
      </p:sp>
    </p:spTree>
    <p:extLst>
      <p:ext uri="{BB962C8B-B14F-4D97-AF65-F5344CB8AC3E}">
        <p14:creationId xmlns:p14="http://schemas.microsoft.com/office/powerpoint/2010/main" val="117845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1D7290-B2EB-2607-0C51-78967AA5749F}"/>
              </a:ext>
            </a:extLst>
          </p:cNvPr>
          <p:cNvSpPr/>
          <p:nvPr/>
        </p:nvSpPr>
        <p:spPr>
          <a:xfrm rot="1464866">
            <a:off x="6129495" y="-429567"/>
            <a:ext cx="180871" cy="7857811"/>
          </a:xfrm>
          <a:prstGeom prst="rect">
            <a:avLst/>
          </a:prstGeom>
          <a:gradFill>
            <a:gsLst>
              <a:gs pos="7000">
                <a:srgbClr val="00E6BC"/>
              </a:gs>
              <a:gs pos="75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9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8BAA-F6D9-3A61-540D-E491A477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6F68E-3613-9A83-F27E-E2DCA3EE30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0F383-50CD-4651-4652-C3557DE59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76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3F203E-100B-480A-8150-BF94BB919E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PRESENTER INTRODUCTIONS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49E3ABC-D906-3782-2485-FD49FFB026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68939-E455-2FC5-9EDF-6FA0C5E2F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B1330B-F979-A4F4-EC40-F882F14538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49211" y="2609102"/>
            <a:ext cx="1425344" cy="293863"/>
          </a:xfrm>
        </p:spPr>
        <p:txBody>
          <a:bodyPr/>
          <a:lstStyle/>
          <a:p>
            <a:r>
              <a:rPr lang="en-US" sz="1200" b="1" dirty="0"/>
              <a:t>COMPANY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4CB0BE9-1A9C-49FF-8BA0-42CEBF5192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028B54-D150-86FD-A007-E4B6C09D10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88D81A7-E643-EE57-FBC9-1835F9B070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200" b="1" dirty="0"/>
              <a:t>COMPANY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D72E8D3-50DB-6001-6A60-DF84FFF8D11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7218A2-53F0-7010-D313-B0FB9D431D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8C62764-26D3-AF21-205F-EBB5E174F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b="1" dirty="0"/>
              <a:t>COMPANY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18638A0-1562-387E-3B63-6EB21944410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F0AB35-A5E4-6DCF-0870-BD7848C952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3479CD-6894-232C-DAEF-A3F45BA0843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200" b="1" dirty="0"/>
              <a:t>COMPANY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71EDE8C-F6FA-F528-9371-AD91516ECF9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89425B1-4A81-EB23-585C-810F10EBC57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D694138-A035-827E-39CD-9CBC956ECA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200" b="1" dirty="0"/>
              <a:t>COMPANY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D53BACF-D843-B21D-FD00-D1B3065E321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E12EEE3-BBC4-4DB4-9A71-EDD72DBDBD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56473FA-0FF1-2FBF-DB56-EB71E776253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200" b="1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62015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0C541-95E7-9709-02F0-B04E0D9B5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OUR</a:t>
            </a:r>
            <a:br>
              <a:rPr lang="en-US" sz="3600" b="1" dirty="0">
                <a:solidFill>
                  <a:schemeClr val="bg1"/>
                </a:solidFill>
                <a:latin typeface="+mj-lt"/>
              </a:rPr>
            </a:br>
            <a:r>
              <a:rPr lang="en-US" sz="3600" b="1" dirty="0">
                <a:solidFill>
                  <a:schemeClr val="bg1"/>
                </a:solidFill>
                <a:latin typeface="+mj-lt"/>
              </a:rPr>
              <a:t>SPEAKERS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B1C8E4C-902A-349A-01B6-E8910671367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6D4F5-0307-F753-53BE-5625A38BD6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sz="1400" dirty="0"/>
              <a:t>SPEAKER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BC794-479B-32C2-8169-B10EF719F7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1919E08-94E4-BC6E-3523-91E06EA8CDE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D51671-6904-7719-E33E-31D1D63E49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sz="1400" dirty="0"/>
              <a:t>SPEAKER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4D5008-36BC-E7D0-564D-6CAB87BECA6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668F9A9-6458-FCDD-3F35-265E5AA670C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8BFF02-CC89-6F2A-E543-B9EB06253B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z="1400" dirty="0"/>
              <a:t>SPEAKER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B0D214-E1B6-5BD8-4774-60EB75DC042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99131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9C86C1A-3243-E6EA-D93E-57262F867B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18ECA-C854-9717-CECC-DDCA5B0BCB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latin typeface="+mj-lt"/>
              </a:rPr>
              <a:t>PRESENTER</a:t>
            </a:r>
            <a:r>
              <a:rPr lang="en-US" sz="3600" b="0" dirty="0">
                <a:latin typeface="+mj-lt"/>
              </a:rPr>
              <a:t>INTRODUCTIONS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E555C-80C6-718D-E697-320CA8AE2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39486C-A347-0585-4D64-2571F97BF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61AF48E-1CDC-45F8-D340-476138ECBF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F0D30B-D279-8E4B-142F-1DD335BA10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F3746C-6975-D69B-CAB5-E6AA661A77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71A322E-DFC8-8C41-90E4-16F255D5880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2A486B-DCD8-450F-ADAD-7EC1549634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5A853BB-3291-9099-2BEA-FE0E9255ED5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71D98A9-5F42-D740-2F4A-3F8FFD49438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25EB0B4-2304-94DE-7F3E-E5E196376A0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70D51E-5C0D-3068-406D-AE67F0EE559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946B2E-2E52-814F-285B-0D7EAC1A51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C8646F1-59EB-0B5E-05E1-E15C614C69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451E589-E647-DAEA-985B-A9D0C3B756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9C36FB-0BEC-2AD4-7C6A-7EF52B7544D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40511F8-1E88-2991-4247-143C5B0AB7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19C09B-57A2-7C55-6222-2B244E9E647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42416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6810B8-9A69-6C03-FECD-67CB306A9E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PRESENTER INTRODUCTIONS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A0770E5-3E80-8CFF-69A5-E4822C701D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B5EC08-973A-FC3D-3043-82FA9B6D6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41439-0C26-AEF9-B993-9D4AE0AE33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AF17B1D-3301-A824-D070-D3B1F1268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3E2EB3-4425-0F10-9990-8B6A841EE7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A8A75A-3BAF-E9BE-5007-2113901466E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D97C9EF-6DEA-325A-CEFD-6222587FFAC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5346BE-8CC3-A3F6-26A5-79917BAA11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C385EC-2577-5AED-3862-D9CBE74566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CEF96BB-2BA0-0404-F191-60FE36A392A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6A3EAB1-5929-12B5-6CA3-7B18A922A79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22E0F3D-AD64-1ABC-5BCC-5159F41984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FC588FB-0BB4-0E8F-ADC5-E919090D7B9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9871BE-B692-45BF-3083-72E38475AD8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8479DC9-33EF-698B-04C5-80FAE769D68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AED1EBF-F7F4-7215-C3A9-FF1987BBC73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75D68C-9E02-2968-D8DF-12DE051A2F6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SPEAKER NAME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200" dirty="0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1958C56-ADE5-0E40-DB6A-608934C8D26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200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30740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A60CD80-0C7C-156C-339E-BAF611AFB123}"/>
              </a:ext>
            </a:extLst>
          </p:cNvPr>
          <p:cNvSpPr txBox="1">
            <a:spLocks/>
          </p:cNvSpPr>
          <p:nvPr/>
        </p:nvSpPr>
        <p:spPr>
          <a:xfrm>
            <a:off x="5422592" y="2001912"/>
            <a:ext cx="5825415" cy="5890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Body copy set in Helvetica Regular 18pt using a Single line space. Paragraph after spacing is 12pt.</a:t>
            </a:r>
          </a:p>
          <a:p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57B62-1596-1704-6B87-C68A5B4E84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SESSION</a:t>
            </a:r>
            <a:br>
              <a:rPr lang="en-GB" dirty="0"/>
            </a:br>
            <a:r>
              <a:rPr lang="en-GB" dirty="0"/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8CE3D5-08F8-95A6-88D2-3C356D485AD4}"/>
              </a:ext>
            </a:extLst>
          </p:cNvPr>
          <p:cNvSpPr txBox="1">
            <a:spLocks/>
          </p:cNvSpPr>
          <p:nvPr/>
        </p:nvSpPr>
        <p:spPr>
          <a:xfrm>
            <a:off x="5422592" y="1355581"/>
            <a:ext cx="6410326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75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BCAFA"/>
                </a:solidFill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09276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9063D-1690-68CB-8273-2632A0FAB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255" y="505493"/>
            <a:ext cx="7762001" cy="589074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SLIDE HEADLINE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4E150D5-FD70-BF3C-D6CF-B57CF6591093}"/>
              </a:ext>
            </a:extLst>
          </p:cNvPr>
          <p:cNvSpPr txBox="1">
            <a:spLocks/>
          </p:cNvSpPr>
          <p:nvPr/>
        </p:nvSpPr>
        <p:spPr>
          <a:xfrm>
            <a:off x="381000" y="2484307"/>
            <a:ext cx="10757806" cy="394662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BCAFA"/>
              </a:buClr>
            </a:pPr>
            <a:r>
              <a:rPr lang="en-US" dirty="0"/>
              <a:t>Body copy set in Helvetica Regular 18pt using a Single line space. Paragraph after spacing is 12pt.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2942A23-3820-074B-74DA-BA053DF30E48}"/>
              </a:ext>
            </a:extLst>
          </p:cNvPr>
          <p:cNvSpPr txBox="1">
            <a:spLocks/>
          </p:cNvSpPr>
          <p:nvPr/>
        </p:nvSpPr>
        <p:spPr>
          <a:xfrm>
            <a:off x="381000" y="3181194"/>
            <a:ext cx="10757806" cy="14175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1800" dirty="0"/>
              <a:t>Body copy set in Helvetica Regular 18pt with a line spacing set to Single. Each paragraph should have space after set to 12pt.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1800" dirty="0"/>
              <a:t>Body copy set in Helvetica Regular 18pt with a line spacing set to Single. Each paragraph should have space after set to 12pt.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467C4F3-76DD-212C-BF3E-F4DDEDF17349}"/>
              </a:ext>
            </a:extLst>
          </p:cNvPr>
          <p:cNvSpPr txBox="1">
            <a:spLocks/>
          </p:cNvSpPr>
          <p:nvPr/>
        </p:nvSpPr>
        <p:spPr>
          <a:xfrm>
            <a:off x="381000" y="1864641"/>
            <a:ext cx="10757806" cy="3946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SUB HEADLINES SET IN HELVETICA BOLD 20PT</a:t>
            </a:r>
          </a:p>
        </p:txBody>
      </p:sp>
    </p:spTree>
    <p:extLst>
      <p:ext uri="{BB962C8B-B14F-4D97-AF65-F5344CB8AC3E}">
        <p14:creationId xmlns:p14="http://schemas.microsoft.com/office/powerpoint/2010/main" val="2539529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28CC"/>
      </a:accent1>
      <a:accent2>
        <a:srgbClr val="090C37"/>
      </a:accent2>
      <a:accent3>
        <a:srgbClr val="000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8">
      <a:majorFont>
        <a:latin typeface="Century Gothic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7507</TotalTime>
  <Words>735</Words>
  <Application>Microsoft Office PowerPoint</Application>
  <PresentationFormat>Widescreen</PresentationFormat>
  <Paragraphs>136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Wingdings</vt:lpstr>
      <vt:lpstr>Helvetica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Asraful Alam</dc:creator>
  <cp:lastModifiedBy>Kate Scorer</cp:lastModifiedBy>
  <cp:revision>79</cp:revision>
  <dcterms:created xsi:type="dcterms:W3CDTF">2023-02-25T02:40:37Z</dcterms:created>
  <dcterms:modified xsi:type="dcterms:W3CDTF">2023-07-24T11:19:17Z</dcterms:modified>
</cp:coreProperties>
</file>