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sldIdLst>
    <p:sldId id="344" r:id="rId4"/>
    <p:sldId id="309" r:id="rId5"/>
    <p:sldId id="308" r:id="rId6"/>
    <p:sldId id="294" r:id="rId7"/>
    <p:sldId id="283" r:id="rId8"/>
    <p:sldId id="288" r:id="rId9"/>
    <p:sldId id="287" r:id="rId10"/>
    <p:sldId id="286" r:id="rId11"/>
    <p:sldId id="289" r:id="rId12"/>
    <p:sldId id="293" r:id="rId13"/>
    <p:sldId id="314" r:id="rId14"/>
    <p:sldId id="295" r:id="rId15"/>
    <p:sldId id="296" r:id="rId16"/>
  </p:sldIdLst>
  <p:sldSz cx="12192000" cy="6858000"/>
  <p:notesSz cx="6858000" cy="9144000"/>
  <p:embeddedFontLst>
    <p:embeddedFont>
      <p:font typeface="Century Gothic" panose="020B050202020202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C0F1"/>
    <a:srgbClr val="FF0CFF"/>
    <a:srgbClr val="FF2F92"/>
    <a:srgbClr val="A55CF7"/>
    <a:srgbClr val="090C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56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3" Type="http://schemas.openxmlformats.org/officeDocument/2006/relationships/slideMaster" Target="slideMasters/slideMaster1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neon sign with a guitar and a bridge over water&#10;&#10;Description automatically generated">
            <a:extLst>
              <a:ext uri="{FF2B5EF4-FFF2-40B4-BE49-F238E27FC236}">
                <a16:creationId xmlns:a16="http://schemas.microsoft.com/office/drawing/2014/main" id="{5C9F813B-0F38-94B8-B25E-2443411EAE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/>
          <a:stretch/>
        </p:blipFill>
        <p:spPr>
          <a:xfrm>
            <a:off x="-1" y="0"/>
            <a:ext cx="12192001" cy="68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37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870708-F9A0-A60B-9558-B80C67BF13D0}"/>
              </a:ext>
            </a:extLst>
          </p:cNvPr>
          <p:cNvSpPr/>
          <p:nvPr userDrawn="1"/>
        </p:nvSpPr>
        <p:spPr>
          <a:xfrm>
            <a:off x="0" y="0"/>
            <a:ext cx="12192000" cy="45670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864C7FA-244F-CC05-E5A8-10EA1FD553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358994" y="-2377272"/>
            <a:ext cx="5135317" cy="5031572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52B4F21-E8BC-2A74-687E-967EB32314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33775" y="2054963"/>
            <a:ext cx="5505450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A poster with a guitar and a keyboard&#10;&#10;Description automatically generated">
            <a:extLst>
              <a:ext uri="{FF2B5EF4-FFF2-40B4-BE49-F238E27FC236}">
                <a16:creationId xmlns:a16="http://schemas.microsoft.com/office/drawing/2014/main" id="{CC6FEF48-6510-F307-2C6E-AE7A23605C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839" y="5271247"/>
            <a:ext cx="2466433" cy="128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08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D6D899-1B70-062E-6D0D-6104FE8629B0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A6CFC4-7019-4A26-39DF-A589366A50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000"/>
          <a:stretch/>
        </p:blipFill>
        <p:spPr>
          <a:xfrm rot="5400000">
            <a:off x="1128761" y="-1128761"/>
            <a:ext cx="2352578" cy="4610100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F0B73CE-01AB-EC39-403F-9545044B9D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48501" y="3134463"/>
            <a:ext cx="3886199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C672A8-F0EF-BDAA-0200-099500FFB9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164" y="2646485"/>
            <a:ext cx="3338146" cy="107705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3560"/>
              </a:lnSpc>
              <a:defRPr sz="33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HEADING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529B21E-E065-8CB0-A232-7739BC8FB1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164" y="3837494"/>
            <a:ext cx="3486150" cy="15473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4" name="Picture 3" descr="A poster with a guitar and a keyboard&#10;&#10;Description automatically generated">
            <a:extLst>
              <a:ext uri="{FF2B5EF4-FFF2-40B4-BE49-F238E27FC236}">
                <a16:creationId xmlns:a16="http://schemas.microsoft.com/office/drawing/2014/main" id="{799D2B06-0485-971D-2B2C-DA6EF02F56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839" y="5271247"/>
            <a:ext cx="2466433" cy="128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8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D6D899-1B70-062E-6D0D-6104FE8629B0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A6CFC4-7019-4A26-39DF-A589366A5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47790" y="-2915568"/>
            <a:ext cx="5359729" cy="5251449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E7A8068-3E54-902F-9CEB-50956B8239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3134463"/>
            <a:ext cx="3886199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F0B73CE-01AB-EC39-403F-9545044B9D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134463"/>
            <a:ext cx="4838701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1F656B9-FC86-E904-9B09-7F9B9566F8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574423" y="4625319"/>
            <a:ext cx="4224528" cy="4139184"/>
          </a:xfrm>
          <a:prstGeom prst="rect">
            <a:avLst/>
          </a:prstGeom>
        </p:spPr>
      </p:pic>
      <p:pic>
        <p:nvPicPr>
          <p:cNvPr id="4" name="Picture 3" descr="A poster with a guitar and a keyboard&#10;&#10;Description automatically generated">
            <a:extLst>
              <a:ext uri="{FF2B5EF4-FFF2-40B4-BE49-F238E27FC236}">
                <a16:creationId xmlns:a16="http://schemas.microsoft.com/office/drawing/2014/main" id="{D81A4CA9-3F98-4AF5-4894-BE5EC3BD8B2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839" y="5271247"/>
            <a:ext cx="2466433" cy="128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14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1967E2-075F-CDC1-23C9-DF51C799B42A}"/>
              </a:ext>
            </a:extLst>
          </p:cNvPr>
          <p:cNvSpPr/>
          <p:nvPr userDrawn="1"/>
        </p:nvSpPr>
        <p:spPr>
          <a:xfrm>
            <a:off x="-49576" y="4445000"/>
            <a:ext cx="12291152" cy="24486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35BC750-8400-BCAF-9D0E-52810584E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8616"/>
          <a:stretch/>
        </p:blipFill>
        <p:spPr>
          <a:xfrm rot="10800000">
            <a:off x="1381824" y="4874392"/>
            <a:ext cx="4891975" cy="198360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3E7883-C19D-7DDD-50A4-6F25E632A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46274" y="1489770"/>
            <a:ext cx="98647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>
                <a:solidFill>
                  <a:srgbClr val="090C3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1AF40B1-6390-E127-1351-C0B83050D3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46274" y="2280680"/>
            <a:ext cx="9864726" cy="1213346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Clr>
                <a:srgbClr val="A55CF7"/>
              </a:buClr>
              <a:buFont typeface="Arial" panose="020B0604020202020204" pitchFamily="34" charset="0"/>
              <a:buChar char="•"/>
              <a:defRPr sz="18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6" name="Picture 5" descr="A neon sign with a guitar and a piano&#10;&#10;Description automatically generated">
            <a:extLst>
              <a:ext uri="{FF2B5EF4-FFF2-40B4-BE49-F238E27FC236}">
                <a16:creationId xmlns:a16="http://schemas.microsoft.com/office/drawing/2014/main" id="{3176C114-FB72-FEE1-4DAE-1A7C5F99FA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16" y="5172635"/>
            <a:ext cx="2716859" cy="143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72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06BA42-F1D4-D7B1-9F30-C6426F4C057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EE9F3B2-5AAD-6458-7FB2-AAEFF0280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3810" y="-2915568"/>
            <a:ext cx="5359729" cy="5251449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FF998F-4840-EDD2-D498-F73139A50C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0149" y="1897721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>
                <a:solidFill>
                  <a:srgbClr val="090C3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7351AC4-C587-EC3D-DF5C-E5976B34FA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10149" y="2725299"/>
            <a:ext cx="6528707" cy="727059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95BD7C0-1573-078B-4D4D-963875DF21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0149" y="3651748"/>
            <a:ext cx="6528707" cy="727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4A80583-60A7-4C3B-E682-F274732A74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3206252"/>
            <a:ext cx="4076700" cy="18110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20"/>
              </a:lnSpc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  <a:p>
            <a:pPr lvl="0"/>
            <a:r>
              <a:rPr lang="en-US" dirty="0"/>
              <a:t>MASTER</a:t>
            </a:r>
          </a:p>
        </p:txBody>
      </p:sp>
      <p:pic>
        <p:nvPicPr>
          <p:cNvPr id="2" name="Picture 1" descr="A poster with a guitar and a keyboard&#10;&#10;Description automatically generated">
            <a:extLst>
              <a:ext uri="{FF2B5EF4-FFF2-40B4-BE49-F238E27FC236}">
                <a16:creationId xmlns:a16="http://schemas.microsoft.com/office/drawing/2014/main" id="{7A858BE7-1B52-C55A-818F-598D0B78AC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839" y="5271247"/>
            <a:ext cx="2466433" cy="128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55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29656F-A969-FBBD-D86F-AFADE8489E0A}"/>
              </a:ext>
            </a:extLst>
          </p:cNvPr>
          <p:cNvSpPr/>
          <p:nvPr userDrawn="1"/>
        </p:nvSpPr>
        <p:spPr>
          <a:xfrm>
            <a:off x="0" y="0"/>
            <a:ext cx="12192000" cy="18927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4CADA8D-0FF4-5DD4-860F-5D6F919045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4228" y="-2053206"/>
            <a:ext cx="3638002" cy="3564506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6F085F4-1C2C-955A-E7E7-264BAA262B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2950" y="818550"/>
            <a:ext cx="667385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22F919C-2620-0FCF-7834-82994F2F1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2950" y="2768392"/>
            <a:ext cx="10757806" cy="394662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Clr>
                <a:srgbClr val="A55CF7"/>
              </a:buClr>
              <a:buFont typeface="Arial" panose="020B0604020202020204" pitchFamily="34" charset="0"/>
              <a:buChar char="•"/>
              <a:defRPr sz="18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DD20F6C-59C3-9DD5-7314-C77CFCE2CA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2950" y="3371850"/>
            <a:ext cx="10757806" cy="14175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762C324-9CBD-B487-E44E-A29BC691B1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2950" y="2148726"/>
            <a:ext cx="10757806" cy="394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5" name="Picture 4" descr="A poster with a guitar and a keyboard&#10;&#10;Description automatically generated">
            <a:extLst>
              <a:ext uri="{FF2B5EF4-FFF2-40B4-BE49-F238E27FC236}">
                <a16:creationId xmlns:a16="http://schemas.microsoft.com/office/drawing/2014/main" id="{86A97EE7-EF60-3195-348F-B726098B70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839" y="5271247"/>
            <a:ext cx="2466433" cy="128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6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9EA1AD3-8FD1-2B39-3E05-E069397003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928244" y="-1945256"/>
            <a:ext cx="4208324" cy="4123306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82A3F1F-155C-6B78-BB1B-6B3C5E933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9056" y="2236965"/>
            <a:ext cx="1059180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>
                <a:solidFill>
                  <a:srgbClr val="090C3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8723A7-BEEB-9D6C-A8E0-49A8514444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056" y="3022790"/>
            <a:ext cx="10591800" cy="394660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Clr>
                <a:srgbClr val="A55CF7"/>
              </a:buClr>
              <a:buFont typeface="Arial" panose="020B0604020202020204" pitchFamily="34" charset="0"/>
              <a:buChar char="•"/>
              <a:defRPr sz="1800">
                <a:solidFill>
                  <a:srgbClr val="090C3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FAEB858-0800-B281-0366-5FC7EA5A26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9056" y="3556944"/>
            <a:ext cx="10591800" cy="4303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4" name="Picture 3" descr="A poster with a guitar and a keyboard&#10;&#10;Description automatically generated">
            <a:extLst>
              <a:ext uri="{FF2B5EF4-FFF2-40B4-BE49-F238E27FC236}">
                <a16:creationId xmlns:a16="http://schemas.microsoft.com/office/drawing/2014/main" id="{9F48F3BF-4724-4979-C6D4-A8DB9FC7BA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839" y="5271247"/>
            <a:ext cx="2466433" cy="128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17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3B299198-CEDB-5DD8-FDE0-FAF1D73101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4534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F59E85D-9050-A1EB-05B1-A2EA92CB1B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4534" y="609623"/>
            <a:ext cx="5667374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>
                <a:solidFill>
                  <a:srgbClr val="090C3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7371502-1BF2-0016-34B7-65D1E2A9C0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4534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3AD0BC-4E8D-36BC-A185-B5B7C46099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4534" y="3483482"/>
            <a:ext cx="1532558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rgbClr val="090C3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7FF706C-CB0A-14A3-4F09-5524103DA8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71771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4DB27A0-66D4-25FA-8E5A-C44E968F8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1771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896A93BE-C136-A632-5C95-013131AA0A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71771" y="3483482"/>
            <a:ext cx="1532558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rgbClr val="090C3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FA8A234E-538B-F1C7-23BA-D4A162D010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899008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091747D3-EE20-5927-E111-8831A84394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99008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4A321C34-E860-E3F7-4872-BF46AA8BD0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99008" y="3483482"/>
            <a:ext cx="1532558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rgbClr val="090C3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2270EE0-3F2F-23A2-6373-7F4FF8624C5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44534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31D76ADA-199D-A39C-DA40-903621F493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4534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62D1E1A5-77D3-DF9A-6BDE-1825BF6674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44534" y="5973914"/>
            <a:ext cx="1532558" cy="274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rgbClr val="090C3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6803979B-C50B-D196-59CA-D59528F9C2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871771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1262C709-8122-1AC0-E563-F3CAD11F661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71771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73A7D04D-635F-DF1F-1078-85BCD379F7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871771" y="5973914"/>
            <a:ext cx="1532558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rgbClr val="090C3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45DAABD9-5F6E-6D66-924E-31775FDFFEB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899008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B14CD272-B303-6AA0-9BA0-E937821C26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99008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0093DFCD-184F-BC31-7BA0-1C904615149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899008" y="5973914"/>
            <a:ext cx="1425344" cy="274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rgbClr val="090C3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03B3BF2B-1FA0-400D-D19B-2EF416F888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6244" y="0"/>
            <a:ext cx="5265755" cy="444608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77EFC372-6B17-4B4C-4B73-0EF5C78216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820" t="46869"/>
          <a:stretch/>
        </p:blipFill>
        <p:spPr>
          <a:xfrm rot="5400000">
            <a:off x="9956585" y="44665"/>
            <a:ext cx="2280080" cy="21907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AE0C3D-35ED-1AA8-4FEE-86E7C4870063}"/>
              </a:ext>
            </a:extLst>
          </p:cNvPr>
          <p:cNvSpPr/>
          <p:nvPr userDrawn="1"/>
        </p:nvSpPr>
        <p:spPr>
          <a:xfrm>
            <a:off x="6926243" y="4446081"/>
            <a:ext cx="5265755" cy="24119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2" name="Picture 1" descr="A neon sign with a guitar and a piano&#10;&#10;Description automatically generated">
            <a:extLst>
              <a:ext uri="{FF2B5EF4-FFF2-40B4-BE49-F238E27FC236}">
                <a16:creationId xmlns:a16="http://schemas.microsoft.com/office/drawing/2014/main" id="{02C86027-9858-E114-469D-29A719DB5D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16" y="5172635"/>
            <a:ext cx="2716859" cy="143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92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E6D7B6-AA06-B83E-F0B7-54C1BCBA0FB4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B380A7F-D8B9-3D6B-104C-68276B09DE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901" t="47364"/>
          <a:stretch/>
        </p:blipFill>
        <p:spPr>
          <a:xfrm>
            <a:off x="0" y="-2"/>
            <a:ext cx="2279648" cy="217319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F934B1A-9E78-7AE7-049C-1F36FE7AB4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5060"/>
          <a:stretch/>
        </p:blipFill>
        <p:spPr>
          <a:xfrm rot="5400000">
            <a:off x="3519724" y="4041383"/>
            <a:ext cx="2023874" cy="3609363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C80512B-A8F9-A615-5B0F-8572DFA46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2838636"/>
            <a:ext cx="3886199" cy="11807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6721B77-5541-0868-D8DF-469C5E6E4D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03684" y="389526"/>
            <a:ext cx="2104115" cy="1400371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92B3352-56FD-8C50-6976-1357B57CC4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2085" y="1827746"/>
            <a:ext cx="2205714" cy="3134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40E57F4-A024-6665-E4DF-72319F49CC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02085" y="2052320"/>
            <a:ext cx="2205714" cy="3134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750EDCDB-6EF5-642F-019B-9E954414FC8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516384" y="2559956"/>
            <a:ext cx="2104115" cy="1400371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DE34028-2179-0BCD-88D3-5294AB8A40E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14785" y="3961346"/>
            <a:ext cx="2205714" cy="3134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5423B022-D4B6-5A15-91FC-E996D356B4D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414785" y="4185920"/>
            <a:ext cx="220571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64B9A472-2717-BA93-E3E3-C17A60BBAE1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90685" y="1840446"/>
            <a:ext cx="2205714" cy="3134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E940EC06-F5CC-21F6-FB04-ED5859730A3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90685" y="2065020"/>
            <a:ext cx="2193014" cy="268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Picture Placeholder 14">
            <a:extLst>
              <a:ext uri="{FF2B5EF4-FFF2-40B4-BE49-F238E27FC236}">
                <a16:creationId xmlns:a16="http://schemas.microsoft.com/office/drawing/2014/main" id="{C734B80F-31F7-EEAC-657E-31FD1ECD782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204984" y="2572656"/>
            <a:ext cx="2104115" cy="1400371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B2109E47-0565-1509-01B4-2D4B544C38D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03385" y="3974046"/>
            <a:ext cx="2205714" cy="3134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A587E593-5F87-88A5-C862-486471E1249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103385" y="4198620"/>
            <a:ext cx="2193014" cy="268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Picture Placeholder 14">
            <a:extLst>
              <a:ext uri="{FF2B5EF4-FFF2-40B4-BE49-F238E27FC236}">
                <a16:creationId xmlns:a16="http://schemas.microsoft.com/office/drawing/2014/main" id="{9FBEEF81-B51B-7AFD-E1A3-41B91C0855E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204984" y="411608"/>
            <a:ext cx="2104115" cy="1400371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C2A48331-D9DF-E9A2-577F-3E960DDD50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04685" y="1815046"/>
            <a:ext cx="2205714" cy="3134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18BD69A9-366E-FA7C-1B66-E8BE0BAE69F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817385" y="2039620"/>
            <a:ext cx="2184401" cy="3026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Picture Placeholder 14">
            <a:extLst>
              <a:ext uri="{FF2B5EF4-FFF2-40B4-BE49-F238E27FC236}">
                <a16:creationId xmlns:a16="http://schemas.microsoft.com/office/drawing/2014/main" id="{EBD49B5E-A6CA-756A-787B-6FB45A5335F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918984" y="2547256"/>
            <a:ext cx="2104115" cy="1400371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A2665543-9958-9CFF-DAB0-6835F313A8D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817385" y="3948646"/>
            <a:ext cx="2205714" cy="3134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B4F8E608-62F0-604E-9A5D-607A9154B2F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817385" y="4173220"/>
            <a:ext cx="220571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Picture Placeholder 14">
            <a:extLst>
              <a:ext uri="{FF2B5EF4-FFF2-40B4-BE49-F238E27FC236}">
                <a16:creationId xmlns:a16="http://schemas.microsoft.com/office/drawing/2014/main" id="{68D8B21D-286A-8BDE-FB48-C8A923C6179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918984" y="386208"/>
            <a:ext cx="2104115" cy="1400371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2" name="Picture 1" descr="A poster with a guitar and a keyboard&#10;&#10;Description automatically generated">
            <a:extLst>
              <a:ext uri="{FF2B5EF4-FFF2-40B4-BE49-F238E27FC236}">
                <a16:creationId xmlns:a16="http://schemas.microsoft.com/office/drawing/2014/main" id="{1430F6A7-3865-C4FD-261F-50A417E69B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839" y="5271247"/>
            <a:ext cx="2466433" cy="128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2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944CD0-C76B-BED0-B234-3671D1D338C2}"/>
              </a:ext>
            </a:extLst>
          </p:cNvPr>
          <p:cNvSpPr/>
          <p:nvPr userDrawn="1"/>
        </p:nvSpPr>
        <p:spPr>
          <a:xfrm>
            <a:off x="0" y="-28280"/>
            <a:ext cx="12192000" cy="160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EF37D7D-2EE5-D31C-06E2-42BE438419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4228" y="-2081486"/>
            <a:ext cx="3638002" cy="356450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2D2EBB4-F862-CEA6-54CC-66C84D4F81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517650" y="5125748"/>
            <a:ext cx="3302064" cy="3235356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C0F0694-FD58-7018-8513-02EEE59B4E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0602" y="583682"/>
            <a:ext cx="688340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78401E-6DF6-C8AE-F92C-D776E583ACF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31402" y="1923258"/>
            <a:ext cx="1612900" cy="1794962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C14E20-8006-F475-EE3C-0A99BFD9EF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0602" y="3859662"/>
            <a:ext cx="1663700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FE61EE0-05D8-6E5A-321A-B6561EA477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2502" y="4290046"/>
            <a:ext cx="1701800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rgbClr val="090C3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10D413D-25AF-899B-7187-87FD964D60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628154" y="1923258"/>
            <a:ext cx="1612900" cy="1794962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8FA2AC-C6E7-2A82-46CC-C37E1F0334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74496" y="3859662"/>
            <a:ext cx="1663700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0AC03EA-2654-33B8-3011-2DE9C8616C5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36396" y="4290046"/>
            <a:ext cx="1701800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rgbClr val="090C3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9F41F44-346D-714A-CA42-60FAE4CFCD5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424906" y="1923258"/>
            <a:ext cx="1612900" cy="1794962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3F05FBC-5236-2B32-5937-98E5CEA130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71247" y="3859662"/>
            <a:ext cx="1663699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9799814-9BC3-F9A7-0B9F-5754C5D193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33148" y="4290046"/>
            <a:ext cx="1701798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rgbClr val="090C3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71F5AB2-A477-976C-5307-255D58CD515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221658" y="1923258"/>
            <a:ext cx="1612900" cy="1794962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90EB6B8-C2EB-0712-800D-0C3DE9D6F94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88328" y="3859662"/>
            <a:ext cx="1646230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0EA98163-5F13-8F6B-6F90-50A84471C7F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50228" y="4290046"/>
            <a:ext cx="1684330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rgbClr val="090C3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432B5C4-E961-F107-56AD-5EFBB2CA395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018410" y="1923258"/>
            <a:ext cx="1612900" cy="1794962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61BA59D-7506-840C-D247-53C5D3359F2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929510" y="3859662"/>
            <a:ext cx="1687994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541A8D1-4C8D-4263-5C1F-AC0DCBB8A36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67610" y="4290046"/>
            <a:ext cx="164989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rgbClr val="090C3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5D20142-DD85-67ED-6F41-B712DFE64FF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815162" y="1923258"/>
            <a:ext cx="1612900" cy="1794962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7B4A1CD-F9FB-7846-4743-43C348F6324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726262" y="3859662"/>
            <a:ext cx="1701800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46BA7ED-F4FB-3BEB-8B3D-F5C9E41ABE2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726262" y="4290046"/>
            <a:ext cx="1701800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rgbClr val="090C3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A poster with a guitar and a keyboard&#10;&#10;Description automatically generated">
            <a:extLst>
              <a:ext uri="{FF2B5EF4-FFF2-40B4-BE49-F238E27FC236}">
                <a16:creationId xmlns:a16="http://schemas.microsoft.com/office/drawing/2014/main" id="{A5560F1D-FDFA-7B42-C8B0-7B6412659DC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839" y="5242967"/>
            <a:ext cx="2466433" cy="128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2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t up bridge over a river&#10;&#10;Description automatically generated">
            <a:extLst>
              <a:ext uri="{FF2B5EF4-FFF2-40B4-BE49-F238E27FC236}">
                <a16:creationId xmlns:a16="http://schemas.microsoft.com/office/drawing/2014/main" id="{3B0CA200-0798-366D-7B0C-B2FEB19B02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1236" r="1026" b="6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34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9CD354-7173-EF10-0483-BD473628FF6C}"/>
              </a:ext>
            </a:extLst>
          </p:cNvPr>
          <p:cNvSpPr/>
          <p:nvPr userDrawn="1"/>
        </p:nvSpPr>
        <p:spPr>
          <a:xfrm>
            <a:off x="0" y="5613751"/>
            <a:ext cx="8880049" cy="12442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8AB7F59-3394-418D-AD4A-E1CE84BAEF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8616"/>
          <a:stretch/>
        </p:blipFill>
        <p:spPr>
          <a:xfrm rot="10800000">
            <a:off x="378375" y="5140911"/>
            <a:ext cx="4234687" cy="171708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4AA535-4905-7ED9-4F3A-918C6529B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6078" t="47453"/>
          <a:stretch/>
        </p:blipFill>
        <p:spPr>
          <a:xfrm>
            <a:off x="0" y="0"/>
            <a:ext cx="2283430" cy="2180266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5A99839-E400-AC29-FDA7-2130FC3AAE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7199" y="1110764"/>
            <a:ext cx="6565899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>
                <a:solidFill>
                  <a:srgbClr val="090C3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D767A0B-1E35-182D-9AB8-C541C7DBE5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97200" y="1835275"/>
            <a:ext cx="6565900" cy="39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921BAAE-FB27-22AA-F06A-B83E5AB71C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97200" y="2308115"/>
            <a:ext cx="6565900" cy="1699631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200"/>
              </a:spcBef>
              <a:buClr>
                <a:schemeClr val="accent1"/>
              </a:buClr>
              <a:buFont typeface="Wingdings" panose="05000000000000000000" pitchFamily="2" charset="2"/>
              <a:buChar char="q"/>
              <a:defRPr sz="18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A poster with a guitar and a keyboard&#10;&#10;Description automatically generated">
            <a:extLst>
              <a:ext uri="{FF2B5EF4-FFF2-40B4-BE49-F238E27FC236}">
                <a16:creationId xmlns:a16="http://schemas.microsoft.com/office/drawing/2014/main" id="{93B5704E-D878-B7E9-9E4B-E693BA7885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192" y="5488064"/>
            <a:ext cx="2466433" cy="128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92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7E5E77-37C0-C452-1724-69FB5E7BCD13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2FC9D86-F78C-13E2-3F6B-0BF547742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934199" y="-1955525"/>
            <a:ext cx="4213847" cy="412871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3A08828-48E8-DA09-8BC1-BAA4DCD7DE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125853" y="4625319"/>
            <a:ext cx="4224528" cy="413918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45C01ED-0522-F76E-D2BD-C7A6B32E08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3164" y="2838636"/>
            <a:ext cx="2729764" cy="118072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560"/>
              </a:lnSpc>
              <a:buNone/>
              <a:defRPr sz="33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759A232-A643-E514-3B6D-811993967B3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891658" y="1687347"/>
            <a:ext cx="2096801" cy="2080291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0D2539C-F02A-57AF-F93D-74774F304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0058" y="3773643"/>
            <a:ext cx="2198401" cy="2424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921834F-9E7A-A8C2-8A14-4AA5EBC9C6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15459" y="4079580"/>
            <a:ext cx="2173000" cy="3319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 b="1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1BF0348D-07BA-559D-4B81-189F822EA15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66558" y="1661947"/>
            <a:ext cx="2096801" cy="2080291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2EA70D8-6C6A-AA76-EC3B-0B1657070ED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05728" y="3748243"/>
            <a:ext cx="2198401" cy="2424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2D2F164C-1FFF-1464-7F59-16A44664AAC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641458" y="1661947"/>
            <a:ext cx="2096801" cy="2042191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19830B06-43D2-932F-194B-47C0C321F68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539858" y="3710142"/>
            <a:ext cx="2198401" cy="2805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A poster with a guitar and a keyboard&#10;&#10;Description automatically generated">
            <a:extLst>
              <a:ext uri="{FF2B5EF4-FFF2-40B4-BE49-F238E27FC236}">
                <a16:creationId xmlns:a16="http://schemas.microsoft.com/office/drawing/2014/main" id="{EE9C6A61-9DB6-78A0-60B1-A6E4561562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728" y="5407878"/>
            <a:ext cx="2466433" cy="1287033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874B0EB-E7DF-6380-5423-358626329FE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05728" y="4079579"/>
            <a:ext cx="2173000" cy="3319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 b="1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BAAE033-52EC-594A-65BB-016163B44F8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539858" y="4079578"/>
            <a:ext cx="2173000" cy="3319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 b="1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818097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990A3F-D566-D16D-CAE7-E58EA27C7A6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94B36536-493B-E58F-0EDA-E5D279568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408"/>
          <a:stretch/>
        </p:blipFill>
        <p:spPr>
          <a:xfrm rot="5400000">
            <a:off x="1538663" y="-1430714"/>
            <a:ext cx="2390021" cy="5251449"/>
          </a:xfrm>
          <a:prstGeom prst="rect">
            <a:avLst/>
          </a:prstGeom>
        </p:spPr>
      </p:pic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B7EF5D5-A2FC-29DB-DD5D-8411250C40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48700" y="38685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4646C63B-5E8A-B697-0679-67A7663CFC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48700" y="78151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22C80A4-8ADF-E527-3BCB-6C6A8646EE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48700" y="1142577"/>
            <a:ext cx="238760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170F5AC-98E3-2511-697A-ACDC5545CB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48700" y="2192692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EE1485-DF58-6718-4ADB-02E76286C2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48700" y="2587353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A60DF3FA-DBC2-EC9D-0CBA-57B28D3642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48700" y="2948413"/>
            <a:ext cx="238760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E5359AA-7BA0-826E-8827-AC40B10460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48700" y="3909589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2223A107-D318-D224-5403-B307D03AD77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48700" y="4304250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DD1E6CD9-835C-530F-83E4-5F96A144F14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48700" y="4665310"/>
            <a:ext cx="238760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32FC2CFC-57E0-4871-7AC5-6AADE3442A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91200" y="38685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BC5A5EB0-E4C6-6C90-5DA9-AB02E5EC35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1200" y="78151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002F2427-05EC-7F7A-6A94-4BEF0ABD0B6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91200" y="1142577"/>
            <a:ext cx="238760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050F450A-86E7-8A9B-1161-BEE3BE37A0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91200" y="2192692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18BEE5AE-F493-01B9-3D87-C450AE82FAD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791200" y="2587353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AA23A13A-B5F2-A426-EC2A-5E5D63981AA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791200" y="2948413"/>
            <a:ext cx="238760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3412272C-720E-F4B4-6F25-3A3A5C27141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91200" y="3909589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9B75FF6-A370-1B72-CCD3-CF2A940F48C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91200" y="4304250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FE3B1029-DDF4-5586-0D02-79DD53007B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791200" y="4665310"/>
            <a:ext cx="238760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1B04491E-BED8-DB2D-493C-C1AFD84B62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2777" y="2948412"/>
            <a:ext cx="3295649" cy="12003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5" name="Picture 4" descr="A neon sign with a guitar and a piano&#10;&#10;Description automatically generated">
            <a:extLst>
              <a:ext uri="{FF2B5EF4-FFF2-40B4-BE49-F238E27FC236}">
                <a16:creationId xmlns:a16="http://schemas.microsoft.com/office/drawing/2014/main" id="{A342261B-C384-7266-BA51-65915EA425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3" y="4635035"/>
            <a:ext cx="3731421" cy="197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9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B49E74-9FFD-00A7-A0FE-7748AB2BFF5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064150F-914C-52AE-6CF7-D8FBED2271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3810" y="-2915568"/>
            <a:ext cx="5359729" cy="5251449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15CCA99-C6AB-B675-E046-BC67530B77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674" y="3329761"/>
            <a:ext cx="3295649" cy="120032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0"/>
              </a:spcBef>
              <a:buNone/>
              <a:defRPr sz="3300" b="1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</a:t>
            </a:r>
          </a:p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F88486E-8D1F-7352-2098-531191D77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126417"/>
            <a:ext cx="6457950" cy="250337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600"/>
              </a:spcBef>
              <a:buClr>
                <a:srgbClr val="A55CF7"/>
              </a:buClr>
              <a:buFont typeface="Arial" panose="020B0604020202020204" pitchFamily="34" charset="0"/>
              <a:buChar char="•"/>
              <a:defRPr sz="18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63E0B49-2283-27C2-9583-4ED582A7F4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91100" y="3781374"/>
            <a:ext cx="6309401" cy="7527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D88565A-A142-60D1-B0A4-C8C262E34D9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91100" y="580179"/>
            <a:ext cx="6309401" cy="39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A poster with a guitar and a keyboard&#10;&#10;Description automatically generated">
            <a:extLst>
              <a:ext uri="{FF2B5EF4-FFF2-40B4-BE49-F238E27FC236}">
                <a16:creationId xmlns:a16="http://schemas.microsoft.com/office/drawing/2014/main" id="{4774811B-58DE-8D79-5A48-C9A0AF67A2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839" y="5271247"/>
            <a:ext cx="2466433" cy="128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8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1702884-922B-1F30-E282-104D1EF06CAA}"/>
              </a:ext>
            </a:extLst>
          </p:cNvPr>
          <p:cNvSpPr/>
          <p:nvPr userDrawn="1"/>
        </p:nvSpPr>
        <p:spPr>
          <a:xfrm>
            <a:off x="3048000" y="-35448"/>
            <a:ext cx="9144000" cy="6928896"/>
          </a:xfrm>
          <a:custGeom>
            <a:avLst/>
            <a:gdLst>
              <a:gd name="connsiteX0" fmla="*/ 0 w 9283700"/>
              <a:gd name="connsiteY0" fmla="*/ 0 h 6878096"/>
              <a:gd name="connsiteX1" fmla="*/ 9283700 w 9283700"/>
              <a:gd name="connsiteY1" fmla="*/ 0 h 6878096"/>
              <a:gd name="connsiteX2" fmla="*/ 9283700 w 9283700"/>
              <a:gd name="connsiteY2" fmla="*/ 6878096 h 6878096"/>
              <a:gd name="connsiteX3" fmla="*/ 0 w 9283700"/>
              <a:gd name="connsiteY3" fmla="*/ 6878096 h 6878096"/>
              <a:gd name="connsiteX4" fmla="*/ 0 w 9283700"/>
              <a:gd name="connsiteY4" fmla="*/ 0 h 6878096"/>
              <a:gd name="connsiteX0" fmla="*/ 4343400 w 9283700"/>
              <a:gd name="connsiteY0" fmla="*/ 12700 h 6878096"/>
              <a:gd name="connsiteX1" fmla="*/ 9283700 w 9283700"/>
              <a:gd name="connsiteY1" fmla="*/ 0 h 6878096"/>
              <a:gd name="connsiteX2" fmla="*/ 9283700 w 9283700"/>
              <a:gd name="connsiteY2" fmla="*/ 6878096 h 6878096"/>
              <a:gd name="connsiteX3" fmla="*/ 0 w 9283700"/>
              <a:gd name="connsiteY3" fmla="*/ 6878096 h 6878096"/>
              <a:gd name="connsiteX4" fmla="*/ 4343400 w 9283700"/>
              <a:gd name="connsiteY4" fmla="*/ 12700 h 6878096"/>
              <a:gd name="connsiteX0" fmla="*/ 3594100 w 9283700"/>
              <a:gd name="connsiteY0" fmla="*/ 0 h 6903496"/>
              <a:gd name="connsiteX1" fmla="*/ 9283700 w 9283700"/>
              <a:gd name="connsiteY1" fmla="*/ 25400 h 6903496"/>
              <a:gd name="connsiteX2" fmla="*/ 9283700 w 9283700"/>
              <a:gd name="connsiteY2" fmla="*/ 6903496 h 6903496"/>
              <a:gd name="connsiteX3" fmla="*/ 0 w 9283700"/>
              <a:gd name="connsiteY3" fmla="*/ 6903496 h 6903496"/>
              <a:gd name="connsiteX4" fmla="*/ 3594100 w 9283700"/>
              <a:gd name="connsiteY4" fmla="*/ 0 h 6903496"/>
              <a:gd name="connsiteX0" fmla="*/ 3149600 w 8839200"/>
              <a:gd name="connsiteY0" fmla="*/ 0 h 6954296"/>
              <a:gd name="connsiteX1" fmla="*/ 8839200 w 8839200"/>
              <a:gd name="connsiteY1" fmla="*/ 25400 h 6954296"/>
              <a:gd name="connsiteX2" fmla="*/ 8839200 w 8839200"/>
              <a:gd name="connsiteY2" fmla="*/ 6903496 h 6954296"/>
              <a:gd name="connsiteX3" fmla="*/ 0 w 8839200"/>
              <a:gd name="connsiteY3" fmla="*/ 6954296 h 6954296"/>
              <a:gd name="connsiteX4" fmla="*/ 3149600 w 8839200"/>
              <a:gd name="connsiteY4" fmla="*/ 0 h 6954296"/>
              <a:gd name="connsiteX0" fmla="*/ 3454400 w 9144000"/>
              <a:gd name="connsiteY0" fmla="*/ 0 h 6928896"/>
              <a:gd name="connsiteX1" fmla="*/ 9144000 w 9144000"/>
              <a:gd name="connsiteY1" fmla="*/ 25400 h 6928896"/>
              <a:gd name="connsiteX2" fmla="*/ 9144000 w 9144000"/>
              <a:gd name="connsiteY2" fmla="*/ 6903496 h 6928896"/>
              <a:gd name="connsiteX3" fmla="*/ 0 w 9144000"/>
              <a:gd name="connsiteY3" fmla="*/ 6928896 h 6928896"/>
              <a:gd name="connsiteX4" fmla="*/ 3454400 w 9144000"/>
              <a:gd name="connsiteY4" fmla="*/ 0 h 6928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6928896">
                <a:moveTo>
                  <a:pt x="3454400" y="0"/>
                </a:moveTo>
                <a:lnTo>
                  <a:pt x="9144000" y="25400"/>
                </a:lnTo>
                <a:lnTo>
                  <a:pt x="9144000" y="6903496"/>
                </a:lnTo>
                <a:lnTo>
                  <a:pt x="0" y="6928896"/>
                </a:lnTo>
                <a:lnTo>
                  <a:pt x="3454400" y="0"/>
                </a:lnTo>
                <a:close/>
              </a:path>
            </a:pathLst>
          </a:custGeom>
          <a:solidFill>
            <a:srgbClr val="090C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27C6A3AA-378C-BC1B-7C58-3A09ACDB5D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0010" y="-20096"/>
            <a:ext cx="6490537" cy="6898193"/>
          </a:xfrm>
          <a:custGeom>
            <a:avLst/>
            <a:gdLst>
              <a:gd name="connsiteX0" fmla="*/ 0 w 5194300"/>
              <a:gd name="connsiteY0" fmla="*/ 0 h 6858000"/>
              <a:gd name="connsiteX1" fmla="*/ 5194300 w 5194300"/>
              <a:gd name="connsiteY1" fmla="*/ 0 h 6858000"/>
              <a:gd name="connsiteX2" fmla="*/ 5194300 w 5194300"/>
              <a:gd name="connsiteY2" fmla="*/ 6858000 h 6858000"/>
              <a:gd name="connsiteX3" fmla="*/ 0 w 5194300"/>
              <a:gd name="connsiteY3" fmla="*/ 6858000 h 6858000"/>
              <a:gd name="connsiteX4" fmla="*/ 0 w 5194300"/>
              <a:gd name="connsiteY4" fmla="*/ 0 h 6858000"/>
              <a:gd name="connsiteX0" fmla="*/ 0 w 7193922"/>
              <a:gd name="connsiteY0" fmla="*/ 0 h 6878096"/>
              <a:gd name="connsiteX1" fmla="*/ 7193922 w 7193922"/>
              <a:gd name="connsiteY1" fmla="*/ 20096 h 6878096"/>
              <a:gd name="connsiteX2" fmla="*/ 7193922 w 7193922"/>
              <a:gd name="connsiteY2" fmla="*/ 6878096 h 6878096"/>
              <a:gd name="connsiteX3" fmla="*/ 1999622 w 7193922"/>
              <a:gd name="connsiteY3" fmla="*/ 6878096 h 6878096"/>
              <a:gd name="connsiteX4" fmla="*/ 0 w 7193922"/>
              <a:gd name="connsiteY4" fmla="*/ 0 h 6878096"/>
              <a:gd name="connsiteX0" fmla="*/ 0 w 7193922"/>
              <a:gd name="connsiteY0" fmla="*/ 0 h 6898193"/>
              <a:gd name="connsiteX1" fmla="*/ 7193922 w 7193922"/>
              <a:gd name="connsiteY1" fmla="*/ 20096 h 6898193"/>
              <a:gd name="connsiteX2" fmla="*/ 7193922 w 7193922"/>
              <a:gd name="connsiteY2" fmla="*/ 6878096 h 6898193"/>
              <a:gd name="connsiteX3" fmla="*/ 10049 w 7193922"/>
              <a:gd name="connsiteY3" fmla="*/ 6898193 h 6898193"/>
              <a:gd name="connsiteX4" fmla="*/ 0 w 7193922"/>
              <a:gd name="connsiteY4" fmla="*/ 0 h 6898193"/>
              <a:gd name="connsiteX0" fmla="*/ 0 w 7193922"/>
              <a:gd name="connsiteY0" fmla="*/ 0 h 6898193"/>
              <a:gd name="connsiteX1" fmla="*/ 7193922 w 7193922"/>
              <a:gd name="connsiteY1" fmla="*/ 20096 h 6898193"/>
              <a:gd name="connsiteX2" fmla="*/ 3074097 w 7193922"/>
              <a:gd name="connsiteY2" fmla="*/ 6888144 h 6898193"/>
              <a:gd name="connsiteX3" fmla="*/ 10049 w 7193922"/>
              <a:gd name="connsiteY3" fmla="*/ 6898193 h 6898193"/>
              <a:gd name="connsiteX4" fmla="*/ 0 w 7193922"/>
              <a:gd name="connsiteY4" fmla="*/ 0 h 6898193"/>
              <a:gd name="connsiteX0" fmla="*/ 0 w 6490537"/>
              <a:gd name="connsiteY0" fmla="*/ 0 h 6898193"/>
              <a:gd name="connsiteX1" fmla="*/ 6490537 w 6490537"/>
              <a:gd name="connsiteY1" fmla="*/ 10048 h 6898193"/>
              <a:gd name="connsiteX2" fmla="*/ 3074097 w 6490537"/>
              <a:gd name="connsiteY2" fmla="*/ 6888144 h 6898193"/>
              <a:gd name="connsiteX3" fmla="*/ 10049 w 6490537"/>
              <a:gd name="connsiteY3" fmla="*/ 6898193 h 6898193"/>
              <a:gd name="connsiteX4" fmla="*/ 0 w 6490537"/>
              <a:gd name="connsiteY4" fmla="*/ 0 h 689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0537" h="6898193">
                <a:moveTo>
                  <a:pt x="0" y="0"/>
                </a:moveTo>
                <a:lnTo>
                  <a:pt x="6490537" y="10048"/>
                </a:lnTo>
                <a:lnTo>
                  <a:pt x="3074097" y="6888144"/>
                </a:lnTo>
                <a:lnTo>
                  <a:pt x="10049" y="6898193"/>
                </a:lnTo>
                <a:cubicBezTo>
                  <a:pt x="6699" y="4598795"/>
                  <a:pt x="3350" y="2299398"/>
                  <a:pt x="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ADC95-02BC-BBCB-D08A-027EF0F542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18531" y="1966259"/>
            <a:ext cx="4586800" cy="10173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ts val="3500"/>
              </a:lnSpc>
              <a:defRPr sz="33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NAME</a:t>
            </a:r>
            <a:br>
              <a:rPr lang="en-GB" dirty="0"/>
            </a:br>
            <a:r>
              <a:rPr lang="en-GB" dirty="0"/>
              <a:t>SURNAME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603518D-BEBA-9974-C780-261DA41BFB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8531" y="2985019"/>
            <a:ext cx="4586800" cy="286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65000"/>
              </a:lnSpc>
              <a:spcBef>
                <a:spcPts val="0"/>
              </a:spcBef>
              <a:buNone/>
              <a:defRPr sz="2000">
                <a:solidFill>
                  <a:srgbClr val="A55CF7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JOB TITLE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238B9AB-632C-767E-1908-B618B161AA1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18531" y="3645843"/>
            <a:ext cx="4586800" cy="864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body copy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37A994A-1CD0-77B3-DCA7-94BEB87E1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7630" r="47008"/>
          <a:stretch/>
        </p:blipFill>
        <p:spPr>
          <a:xfrm>
            <a:off x="9984572" y="-20096"/>
            <a:ext cx="2207428" cy="2545582"/>
          </a:xfrm>
          <a:prstGeom prst="rect">
            <a:avLst/>
          </a:prstGeom>
        </p:spPr>
      </p:pic>
      <p:pic>
        <p:nvPicPr>
          <p:cNvPr id="6" name="Picture 5" descr="A neon sign with a guitar and a piano&#10;&#10;Description automatically generated">
            <a:extLst>
              <a:ext uri="{FF2B5EF4-FFF2-40B4-BE49-F238E27FC236}">
                <a16:creationId xmlns:a16="http://schemas.microsoft.com/office/drawing/2014/main" id="{F98070C5-6DC5-7D78-1A2F-D80501D650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16" y="5172635"/>
            <a:ext cx="2716859" cy="143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7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B49E74-9FFD-00A7-A0FE-7748AB2BFF56}"/>
              </a:ext>
            </a:extLst>
          </p:cNvPr>
          <p:cNvSpPr/>
          <p:nvPr userDrawn="1"/>
        </p:nvSpPr>
        <p:spPr>
          <a:xfrm rot="1441686">
            <a:off x="-996419" y="-1593312"/>
            <a:ext cx="5855233" cy="8901812"/>
          </a:xfrm>
          <a:custGeom>
            <a:avLst/>
            <a:gdLst>
              <a:gd name="connsiteX0" fmla="*/ 0 w 6083979"/>
              <a:gd name="connsiteY0" fmla="*/ 0 h 9478705"/>
              <a:gd name="connsiteX1" fmla="*/ 6083979 w 6083979"/>
              <a:gd name="connsiteY1" fmla="*/ 0 h 9478705"/>
              <a:gd name="connsiteX2" fmla="*/ 6083979 w 6083979"/>
              <a:gd name="connsiteY2" fmla="*/ 9478705 h 9478705"/>
              <a:gd name="connsiteX3" fmla="*/ 0 w 6083979"/>
              <a:gd name="connsiteY3" fmla="*/ 9478705 h 9478705"/>
              <a:gd name="connsiteX4" fmla="*/ 0 w 6083979"/>
              <a:gd name="connsiteY4" fmla="*/ 0 h 9478705"/>
              <a:gd name="connsiteX0" fmla="*/ 834064 w 6083979"/>
              <a:gd name="connsiteY0" fmla="*/ 2641437 h 9478705"/>
              <a:gd name="connsiteX1" fmla="*/ 6083979 w 6083979"/>
              <a:gd name="connsiteY1" fmla="*/ 0 h 9478705"/>
              <a:gd name="connsiteX2" fmla="*/ 6083979 w 6083979"/>
              <a:gd name="connsiteY2" fmla="*/ 9478705 h 9478705"/>
              <a:gd name="connsiteX3" fmla="*/ 0 w 6083979"/>
              <a:gd name="connsiteY3" fmla="*/ 9478705 h 9478705"/>
              <a:gd name="connsiteX4" fmla="*/ 834064 w 6083979"/>
              <a:gd name="connsiteY4" fmla="*/ 2641437 h 9478705"/>
              <a:gd name="connsiteX0" fmla="*/ 277187 w 6083979"/>
              <a:gd name="connsiteY0" fmla="*/ 2801366 h 9478705"/>
              <a:gd name="connsiteX1" fmla="*/ 6083979 w 6083979"/>
              <a:gd name="connsiteY1" fmla="*/ 0 h 9478705"/>
              <a:gd name="connsiteX2" fmla="*/ 6083979 w 6083979"/>
              <a:gd name="connsiteY2" fmla="*/ 9478705 h 9478705"/>
              <a:gd name="connsiteX3" fmla="*/ 0 w 6083979"/>
              <a:gd name="connsiteY3" fmla="*/ 9478705 h 9478705"/>
              <a:gd name="connsiteX4" fmla="*/ 277187 w 6083979"/>
              <a:gd name="connsiteY4" fmla="*/ 2801366 h 9478705"/>
              <a:gd name="connsiteX0" fmla="*/ 277187 w 6132420"/>
              <a:gd name="connsiteY0" fmla="*/ 2626657 h 9303996"/>
              <a:gd name="connsiteX1" fmla="*/ 6132420 w 6132420"/>
              <a:gd name="connsiteY1" fmla="*/ 0 h 9303996"/>
              <a:gd name="connsiteX2" fmla="*/ 6083979 w 6132420"/>
              <a:gd name="connsiteY2" fmla="*/ 9303996 h 9303996"/>
              <a:gd name="connsiteX3" fmla="*/ 0 w 6132420"/>
              <a:gd name="connsiteY3" fmla="*/ 9303996 h 9303996"/>
              <a:gd name="connsiteX4" fmla="*/ 277187 w 6132420"/>
              <a:gd name="connsiteY4" fmla="*/ 2626657 h 9303996"/>
              <a:gd name="connsiteX0" fmla="*/ 277187 w 6132420"/>
              <a:gd name="connsiteY0" fmla="*/ 2626657 h 9303996"/>
              <a:gd name="connsiteX1" fmla="*/ 6132420 w 6132420"/>
              <a:gd name="connsiteY1" fmla="*/ 0 h 9303996"/>
              <a:gd name="connsiteX2" fmla="*/ 6095671 w 6132420"/>
              <a:gd name="connsiteY2" fmla="*/ 7590933 h 9303996"/>
              <a:gd name="connsiteX3" fmla="*/ 0 w 6132420"/>
              <a:gd name="connsiteY3" fmla="*/ 9303996 h 9303996"/>
              <a:gd name="connsiteX4" fmla="*/ 277187 w 6132420"/>
              <a:gd name="connsiteY4" fmla="*/ 2626657 h 9303996"/>
              <a:gd name="connsiteX0" fmla="*/ 0 w 5855233"/>
              <a:gd name="connsiteY0" fmla="*/ 2626657 h 8901812"/>
              <a:gd name="connsiteX1" fmla="*/ 5855233 w 5855233"/>
              <a:gd name="connsiteY1" fmla="*/ 0 h 8901812"/>
              <a:gd name="connsiteX2" fmla="*/ 5818484 w 5855233"/>
              <a:gd name="connsiteY2" fmla="*/ 7590933 h 8901812"/>
              <a:gd name="connsiteX3" fmla="*/ 2782541 w 5855233"/>
              <a:gd name="connsiteY3" fmla="*/ 8901812 h 8901812"/>
              <a:gd name="connsiteX4" fmla="*/ 0 w 5855233"/>
              <a:gd name="connsiteY4" fmla="*/ 2626657 h 8901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5233" h="8901812">
                <a:moveTo>
                  <a:pt x="0" y="2626657"/>
                </a:moveTo>
                <a:lnTo>
                  <a:pt x="5855233" y="0"/>
                </a:lnTo>
                <a:lnTo>
                  <a:pt x="5818484" y="7590933"/>
                </a:lnTo>
                <a:lnTo>
                  <a:pt x="2782541" y="8901812"/>
                </a:lnTo>
                <a:lnTo>
                  <a:pt x="0" y="2626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064150F-914C-52AE-6CF7-D8FBED2271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854" b="44851"/>
          <a:stretch/>
        </p:blipFill>
        <p:spPr>
          <a:xfrm rot="5400000">
            <a:off x="-2680" y="2680"/>
            <a:ext cx="2610252" cy="2604892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15CCA99-C6AB-B675-E046-BC67530B77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6774" y="3229484"/>
            <a:ext cx="3295649" cy="6962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500"/>
              </a:lnSpc>
              <a:spcBef>
                <a:spcPts val="0"/>
              </a:spcBef>
              <a:buNone/>
              <a:defRPr sz="33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  <a:p>
            <a:pPr lvl="0"/>
            <a:r>
              <a:rPr lang="en-US" dirty="0"/>
              <a:t>HEADLINE</a:t>
            </a:r>
          </a:p>
          <a:p>
            <a:pPr lvl="0"/>
            <a:r>
              <a:rPr lang="en-US" dirty="0"/>
              <a:t>MESSAGE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F88486E-8D1F-7352-2098-531191D77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522738"/>
            <a:ext cx="5715000" cy="250337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600"/>
              </a:spcBef>
              <a:buClr>
                <a:srgbClr val="A55CF7"/>
              </a:buClr>
              <a:buFont typeface="Arial" panose="020B0604020202020204" pitchFamily="34" charset="0"/>
              <a:buChar char="•"/>
              <a:defRPr sz="18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63E0B49-2283-27C2-9583-4ED582A7F4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1" y="4177695"/>
            <a:ext cx="5715000" cy="7527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D88565A-A142-60D1-B0A4-C8C262E34D9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976500"/>
            <a:ext cx="5715000" cy="39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A poster with a guitar and a keyboard&#10;&#10;Description automatically generated">
            <a:extLst>
              <a:ext uri="{FF2B5EF4-FFF2-40B4-BE49-F238E27FC236}">
                <a16:creationId xmlns:a16="http://schemas.microsoft.com/office/drawing/2014/main" id="{D74831C6-ABBF-30BA-FB38-324D661341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839" y="5271247"/>
            <a:ext cx="2466433" cy="128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08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06BA42-F1D4-D7B1-9F30-C6426F4C057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EE9F3B2-5AAD-6458-7FB2-AAEFF0280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930235" y="4957200"/>
            <a:ext cx="5359729" cy="5251449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FF998F-4840-EDD2-D498-F73139A50C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0149" y="1897721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7351AC4-C587-EC3D-DF5C-E5976B34FA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10149" y="2725299"/>
            <a:ext cx="6528707" cy="727059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95BD7C0-1573-078B-4D4D-963875DF21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0149" y="3651748"/>
            <a:ext cx="6528707" cy="727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A poster with a guitar and a keyboard&#10;&#10;Description automatically generated">
            <a:extLst>
              <a:ext uri="{FF2B5EF4-FFF2-40B4-BE49-F238E27FC236}">
                <a16:creationId xmlns:a16="http://schemas.microsoft.com/office/drawing/2014/main" id="{3FEB0F72-257C-AFD5-A7A5-3D25AEDB97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839" y="5271247"/>
            <a:ext cx="2466433" cy="1287033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00B2753-9181-9DF6-A27F-929C77A266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5478" y="2861993"/>
            <a:ext cx="3111803" cy="118072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560"/>
              </a:lnSpc>
              <a:buNone/>
              <a:defRPr sz="33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870AF24-5A07-C021-FFB0-1A43417F6E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206210" y="-2763168"/>
            <a:ext cx="5359729" cy="525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00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neon sign with a guitar and keyboard&#10;&#10;Description automatically generated">
            <a:extLst>
              <a:ext uri="{FF2B5EF4-FFF2-40B4-BE49-F238E27FC236}">
                <a16:creationId xmlns:a16="http://schemas.microsoft.com/office/drawing/2014/main" id="{CFE650D9-8B94-A15E-565A-AAF6D902B9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7"/>
          <a:stretch/>
        </p:blipFill>
        <p:spPr>
          <a:xfrm>
            <a:off x="-16778" y="-33509"/>
            <a:ext cx="12432483" cy="694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59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neon sign with a guitar and a bridge&#10;&#10;Description automatically generated">
            <a:extLst>
              <a:ext uri="{FF2B5EF4-FFF2-40B4-BE49-F238E27FC236}">
                <a16:creationId xmlns:a16="http://schemas.microsoft.com/office/drawing/2014/main" id="{6634B148-5F0B-979B-07B4-EDCF6EE31C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63" y="-25167"/>
            <a:ext cx="12395725" cy="691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04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548F75-1352-87FF-B2CA-82AAF8296833}"/>
              </a:ext>
            </a:extLst>
          </p:cNvPr>
          <p:cNvSpPr/>
          <p:nvPr userDrawn="1"/>
        </p:nvSpPr>
        <p:spPr>
          <a:xfrm>
            <a:off x="0" y="0"/>
            <a:ext cx="12192000" cy="1536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48B8C8-36BF-6C83-0949-7FAA00FE0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0" y="1700324"/>
            <a:ext cx="11087100" cy="458862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rgbClr val="090C3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42BD237-E70A-2115-86F3-B951A7D2E1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473813"/>
            <a:ext cx="9861550" cy="589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390D7FC-B693-5D76-971E-4CA39A147D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4621" y="-2047031"/>
            <a:ext cx="3638002" cy="3564506"/>
          </a:xfrm>
          <a:prstGeom prst="rect">
            <a:avLst/>
          </a:prstGeom>
        </p:spPr>
      </p:pic>
      <p:pic>
        <p:nvPicPr>
          <p:cNvPr id="4" name="Picture 3" descr="A poster with a guitar and a keyboard&#10;&#10;Description automatically generated">
            <a:extLst>
              <a:ext uri="{FF2B5EF4-FFF2-40B4-BE49-F238E27FC236}">
                <a16:creationId xmlns:a16="http://schemas.microsoft.com/office/drawing/2014/main" id="{0FB1875E-3926-B8B0-38A6-B4EDE2CC49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839" y="5271247"/>
            <a:ext cx="2466433" cy="128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71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41CAF5-5926-5D64-E785-155AE87F932F}"/>
              </a:ext>
            </a:extLst>
          </p:cNvPr>
          <p:cNvSpPr/>
          <p:nvPr userDrawn="1"/>
        </p:nvSpPr>
        <p:spPr>
          <a:xfrm>
            <a:off x="0" y="0"/>
            <a:ext cx="5969000" cy="6858000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4E07081-AC3A-3800-4C9E-72CF15CD87FF}"/>
              </a:ext>
            </a:extLst>
          </p:cNvPr>
          <p:cNvSpPr/>
          <p:nvPr userDrawn="1"/>
        </p:nvSpPr>
        <p:spPr>
          <a:xfrm>
            <a:off x="3838223" y="1449212"/>
            <a:ext cx="3753908" cy="3753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22020BFE-9520-6A96-15F5-45A1BC6339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80329" y="1791318"/>
            <a:ext cx="3069695" cy="3069695"/>
          </a:xfrm>
          <a:custGeom>
            <a:avLst/>
            <a:gdLst>
              <a:gd name="connsiteX0" fmla="*/ 882650 w 1765300"/>
              <a:gd name="connsiteY0" fmla="*/ 0 h 1765300"/>
              <a:gd name="connsiteX1" fmla="*/ 1765300 w 1765300"/>
              <a:gd name="connsiteY1" fmla="*/ 882650 h 1765300"/>
              <a:gd name="connsiteX2" fmla="*/ 882650 w 1765300"/>
              <a:gd name="connsiteY2" fmla="*/ 1765300 h 1765300"/>
              <a:gd name="connsiteX3" fmla="*/ 0 w 1765300"/>
              <a:gd name="connsiteY3" fmla="*/ 882650 h 1765300"/>
              <a:gd name="connsiteX4" fmla="*/ 882650 w 1765300"/>
              <a:gd name="connsiteY4" fmla="*/ 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300" h="1765300">
                <a:moveTo>
                  <a:pt x="882650" y="0"/>
                </a:moveTo>
                <a:cubicBezTo>
                  <a:pt x="1370124" y="0"/>
                  <a:pt x="1765300" y="395176"/>
                  <a:pt x="1765300" y="882650"/>
                </a:cubicBezTo>
                <a:cubicBezTo>
                  <a:pt x="1765300" y="1370124"/>
                  <a:pt x="1370124" y="1765300"/>
                  <a:pt x="882650" y="1765300"/>
                </a:cubicBezTo>
                <a:cubicBezTo>
                  <a:pt x="395176" y="1765300"/>
                  <a:pt x="0" y="1370124"/>
                  <a:pt x="0" y="882650"/>
                </a:cubicBezTo>
                <a:cubicBezTo>
                  <a:pt x="0" y="395176"/>
                  <a:pt x="395176" y="0"/>
                  <a:pt x="882650" y="0"/>
                </a:cubicBezTo>
                <a:close/>
              </a:path>
            </a:pathLst>
          </a:custGeo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>
              <a:defRPr sz="1200">
                <a:latin typeface="Century Gothic" panose="020B0502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87307F7-17C1-59E7-5F28-AC7B1B10D9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924483" y="-1965078"/>
            <a:ext cx="4396750" cy="430792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019CB25-969B-E067-F0C6-D0F3866E8D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2130" y="522000"/>
            <a:ext cx="4218870" cy="3880667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2C4E2FF-D99E-AB9B-A868-247993BB00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3892" y="2768062"/>
            <a:ext cx="3222224" cy="111620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560"/>
              </a:lnSpc>
              <a:spcBef>
                <a:spcPts val="0"/>
              </a:spcBef>
              <a:buNone/>
              <a:defRPr sz="33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2" name="Picture 1" descr="A poster with a guitar and a keyboard&#10;&#10;Description automatically generated">
            <a:extLst>
              <a:ext uri="{FF2B5EF4-FFF2-40B4-BE49-F238E27FC236}">
                <a16:creationId xmlns:a16="http://schemas.microsoft.com/office/drawing/2014/main" id="{1F518241-452E-91A6-5B6C-576B8A80BD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839" y="5271247"/>
            <a:ext cx="2466433" cy="128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68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5">
            <a:extLst>
              <a:ext uri="{FF2B5EF4-FFF2-40B4-BE49-F238E27FC236}">
                <a16:creationId xmlns:a16="http://schemas.microsoft.com/office/drawing/2014/main" id="{CCA36B9E-4572-727D-A780-25A831B2CC18}"/>
              </a:ext>
            </a:extLst>
          </p:cNvPr>
          <p:cNvSpPr/>
          <p:nvPr userDrawn="1"/>
        </p:nvSpPr>
        <p:spPr>
          <a:xfrm>
            <a:off x="0" y="0"/>
            <a:ext cx="12192000" cy="4122738"/>
          </a:xfrm>
          <a:custGeom>
            <a:avLst/>
            <a:gdLst>
              <a:gd name="connsiteX0" fmla="*/ 0 w 12192000"/>
              <a:gd name="connsiteY0" fmla="*/ 0 h 4122058"/>
              <a:gd name="connsiteX1" fmla="*/ 12192000 w 12192000"/>
              <a:gd name="connsiteY1" fmla="*/ 0 h 4122058"/>
              <a:gd name="connsiteX2" fmla="*/ 12192000 w 12192000"/>
              <a:gd name="connsiteY2" fmla="*/ 2344278 h 4122058"/>
              <a:gd name="connsiteX3" fmla="*/ 12103894 w 12192000"/>
              <a:gd name="connsiteY3" fmla="*/ 2421329 h 4122058"/>
              <a:gd name="connsiteX4" fmla="*/ 6095999 w 12192000"/>
              <a:gd name="connsiteY4" fmla="*/ 4122058 h 4122058"/>
              <a:gd name="connsiteX5" fmla="*/ 88105 w 12192000"/>
              <a:gd name="connsiteY5" fmla="*/ 2421329 h 4122058"/>
              <a:gd name="connsiteX6" fmla="*/ 0 w 12192000"/>
              <a:gd name="connsiteY6" fmla="*/ 2344279 h 4122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122058">
                <a:moveTo>
                  <a:pt x="0" y="0"/>
                </a:moveTo>
                <a:lnTo>
                  <a:pt x="12192000" y="0"/>
                </a:lnTo>
                <a:lnTo>
                  <a:pt x="12192000" y="2344278"/>
                </a:lnTo>
                <a:lnTo>
                  <a:pt x="12103894" y="2421329"/>
                </a:lnTo>
                <a:cubicBezTo>
                  <a:pt x="10871813" y="3440956"/>
                  <a:pt x="8642087" y="4122058"/>
                  <a:pt x="6095999" y="4122058"/>
                </a:cubicBezTo>
                <a:cubicBezTo>
                  <a:pt x="3549911" y="4122058"/>
                  <a:pt x="1320185" y="3440956"/>
                  <a:pt x="88105" y="2421329"/>
                </a:cubicBezTo>
                <a:lnTo>
                  <a:pt x="0" y="2344279"/>
                </a:lnTo>
                <a:close/>
              </a:path>
            </a:pathLst>
          </a:custGeom>
          <a:gradFill>
            <a:gsLst>
              <a:gs pos="15000">
                <a:srgbClr val="A55CF7"/>
              </a:gs>
              <a:gs pos="4300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390D7FC-B693-5D76-971E-4CA39A147D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19683" y="-1615123"/>
            <a:ext cx="4396750" cy="4307926"/>
          </a:xfrm>
          <a:prstGeom prst="rect">
            <a:avLst/>
          </a:prstGeom>
        </p:spPr>
      </p:pic>
      <p:pic>
        <p:nvPicPr>
          <p:cNvPr id="24" name="Picture 23" descr="A neon sign with a guitar and a piano&#10;&#10;Description automatically generated">
            <a:extLst>
              <a:ext uri="{FF2B5EF4-FFF2-40B4-BE49-F238E27FC236}">
                <a16:creationId xmlns:a16="http://schemas.microsoft.com/office/drawing/2014/main" id="{8C750724-1AC9-0984-24F2-B6D2E13A7E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619" y="299720"/>
            <a:ext cx="3014653" cy="1597416"/>
          </a:xfrm>
          <a:prstGeom prst="rect">
            <a:avLst/>
          </a:prstGeom>
        </p:spPr>
      </p:pic>
      <p:sp>
        <p:nvSpPr>
          <p:cNvPr id="27" name="Freeform 8">
            <a:extLst>
              <a:ext uri="{FF2B5EF4-FFF2-40B4-BE49-F238E27FC236}">
                <a16:creationId xmlns:a16="http://schemas.microsoft.com/office/drawing/2014/main" id="{78A9C1A1-03BF-A1C1-C65F-969295F664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08388" y="2692804"/>
            <a:ext cx="3337358" cy="3312886"/>
          </a:xfrm>
          <a:custGeom>
            <a:avLst/>
            <a:gdLst>
              <a:gd name="connsiteX0" fmla="*/ 0 w 6621168"/>
              <a:gd name="connsiteY0" fmla="*/ 0 h 5618947"/>
              <a:gd name="connsiteX1" fmla="*/ 6621168 w 6621168"/>
              <a:gd name="connsiteY1" fmla="*/ 0 h 5618947"/>
              <a:gd name="connsiteX2" fmla="*/ 6621168 w 6621168"/>
              <a:gd name="connsiteY2" fmla="*/ 5618947 h 5618947"/>
              <a:gd name="connsiteX3" fmla="*/ 0 w 6621168"/>
              <a:gd name="connsiteY3" fmla="*/ 5618947 h 561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1168" h="5618947">
                <a:moveTo>
                  <a:pt x="0" y="0"/>
                </a:moveTo>
                <a:lnTo>
                  <a:pt x="6621168" y="0"/>
                </a:lnTo>
                <a:lnTo>
                  <a:pt x="6621168" y="5618947"/>
                </a:lnTo>
                <a:lnTo>
                  <a:pt x="0" y="5618947"/>
                </a:lnTo>
                <a:close/>
              </a:path>
            </a:pathLst>
          </a:custGeom>
          <a:pattFill prst="pct5">
            <a:fgClr>
              <a:srgbClr val="0070C0"/>
            </a:fgClr>
            <a:bgClr>
              <a:schemeClr val="bg1"/>
            </a:bgClr>
          </a:pattFill>
        </p:spPr>
        <p:txBody>
          <a:bodyPr rtlCol="0">
            <a:noAutofit/>
          </a:bodyPr>
          <a:lstStyle>
            <a:lvl1pPr>
              <a:defRPr sz="1200">
                <a:latin typeface="Century Gothic" panose="020B0502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8CF4D4-1153-39BE-FEEC-3130DFC1239C}"/>
              </a:ext>
            </a:extLst>
          </p:cNvPr>
          <p:cNvSpPr/>
          <p:nvPr userDrawn="1"/>
        </p:nvSpPr>
        <p:spPr>
          <a:xfrm>
            <a:off x="4445746" y="2692804"/>
            <a:ext cx="6583498" cy="3312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E4ED6030-CFCC-B77E-833D-D3B730218E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2622" y="2978072"/>
            <a:ext cx="5995378" cy="2759789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0ACC89D-2725-4A66-8C5C-979FA0F0D3F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57689" y="828052"/>
            <a:ext cx="6107289" cy="39762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540"/>
              </a:lnSpc>
              <a:spcBef>
                <a:spcPts val="0"/>
              </a:spcBef>
              <a:buFont typeface="Arial" panose="020B0604020202020204" pitchFamily="34" charset="0"/>
              <a:buNone/>
              <a:defRPr sz="33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INFOGRAPHIC HEADING</a:t>
            </a:r>
          </a:p>
        </p:txBody>
      </p:sp>
    </p:spTree>
    <p:extLst>
      <p:ext uri="{BB962C8B-B14F-4D97-AF65-F5344CB8AC3E}">
        <p14:creationId xmlns:p14="http://schemas.microsoft.com/office/powerpoint/2010/main" val="3310100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942231-C191-F076-809F-D61A7F58A992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60CE39B-4988-544A-06DF-9DBCADBD8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65118" y="-2171350"/>
            <a:ext cx="4439156" cy="4349474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4A23CB3-51A8-CB25-95BC-E5643E35F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3440" y="2757713"/>
            <a:ext cx="3486150" cy="17810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560"/>
              </a:lnSpc>
              <a:spcBef>
                <a:spcPts val="0"/>
              </a:spcBef>
              <a:buNone/>
              <a:defRPr sz="33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  <a:p>
            <a:pPr lvl="0"/>
            <a:r>
              <a:rPr lang="en-US" dirty="0"/>
              <a:t>MASTER SLIDE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0AF109-D45B-7329-8A75-519DE5560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43475" y="1060076"/>
            <a:ext cx="6591300" cy="3407903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Clr>
                <a:srgbClr val="A55CF7"/>
              </a:buClr>
              <a:buFont typeface="Arial" panose="020B0604020202020204" pitchFamily="34" charset="0"/>
              <a:buChar char="•"/>
              <a:defRPr sz="1800">
                <a:solidFill>
                  <a:srgbClr val="090C3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14" name="Picture 13" descr="A neon sign with a guitar and a piano&#10;&#10;Description automatically generated">
            <a:extLst>
              <a:ext uri="{FF2B5EF4-FFF2-40B4-BE49-F238E27FC236}">
                <a16:creationId xmlns:a16="http://schemas.microsoft.com/office/drawing/2014/main" id="{FF1EE572-B142-8B58-0650-C1F366C605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59" y="4635035"/>
            <a:ext cx="3731421" cy="197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8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0F0EFE7-FBD1-A460-6D6B-28154F6560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0100" y="0"/>
            <a:ext cx="7581900" cy="443992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B13D3-8F94-B8F0-67CE-236E43775A51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446B168-590C-BB3E-207B-739C8D034C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3440" y="3215224"/>
            <a:ext cx="3486150" cy="17810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560"/>
              </a:lnSpc>
              <a:spcBef>
                <a:spcPts val="0"/>
              </a:spcBef>
              <a:buNone/>
              <a:defRPr sz="33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  <a:p>
            <a:pPr lvl="0"/>
            <a:r>
              <a:rPr lang="en-US" dirty="0"/>
              <a:t>MASTER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6DF61B8-6281-A711-87E2-502AB3FD8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3202" b="41942"/>
          <a:stretch/>
        </p:blipFill>
        <p:spPr>
          <a:xfrm rot="5400000">
            <a:off x="1923" y="-1924"/>
            <a:ext cx="2521786" cy="2525633"/>
          </a:xfrm>
          <a:prstGeom prst="rect">
            <a:avLst/>
          </a:prstGeom>
        </p:spPr>
      </p:pic>
      <p:pic>
        <p:nvPicPr>
          <p:cNvPr id="2" name="Picture 1" descr="A poster with a guitar and a keyboard&#10;&#10;Description automatically generated">
            <a:extLst>
              <a:ext uri="{FF2B5EF4-FFF2-40B4-BE49-F238E27FC236}">
                <a16:creationId xmlns:a16="http://schemas.microsoft.com/office/drawing/2014/main" id="{F6DDE832-3F12-4371-2FEA-522E35B3DA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839" y="5271247"/>
            <a:ext cx="2466433" cy="128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5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29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2" r:id="rId2"/>
    <p:sldLayoutId id="2147483681" r:id="rId3"/>
    <p:sldLayoutId id="2147483680" r:id="rId4"/>
    <p:sldLayoutId id="2147483650" r:id="rId5"/>
    <p:sldLayoutId id="2147483677" r:id="rId6"/>
    <p:sldLayoutId id="2147483674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7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 userDrawn="1">
          <p15:clr>
            <a:srgbClr val="F26B43"/>
          </p15:clr>
        </p15:guide>
        <p15:guide id="2" pos="744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orient="horz" pos="4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equity.org/policies" TargetMode="External"/><Relationship Id="rId2" Type="http://schemas.openxmlformats.org/officeDocument/2006/relationships/hyperlink" Target="https://www.globalequity.org/cpe" TargetMode="Externa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equity.org/policies/event-speaker" TargetMode="External"/><Relationship Id="rId2" Type="http://schemas.openxmlformats.org/officeDocument/2006/relationships/hyperlink" Target="https://nashville-2024-speaker.events.globalequity.org/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kaitlyn.hallman@globalequity.or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242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875462-5BF4-3166-3522-7A934180BE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b="1" dirty="0">
                <a:latin typeface="+mj-lt"/>
              </a:rPr>
              <a:t>ENGAGEMENT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77C76-3497-9937-4043-770FF9AED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Ask a question to engage the audience.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5D8AE-400D-137C-1DB1-D6F670F27F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dirty="0"/>
              <a:t>Response 1</a:t>
            </a:r>
          </a:p>
          <a:p>
            <a:pPr marL="285750" indent="-285750">
              <a:lnSpc>
                <a:spcPct val="12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dirty="0"/>
              <a:t>Response 2</a:t>
            </a:r>
          </a:p>
          <a:p>
            <a:pPr marL="285750" indent="-285750">
              <a:lnSpc>
                <a:spcPct val="12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dirty="0"/>
              <a:t>Response 3</a:t>
            </a:r>
          </a:p>
          <a:p>
            <a:pPr marL="285750" indent="-285750">
              <a:lnSpc>
                <a:spcPct val="12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dirty="0"/>
              <a:t>Response 4</a:t>
            </a:r>
          </a:p>
        </p:txBody>
      </p:sp>
    </p:spTree>
    <p:extLst>
      <p:ext uri="{BB962C8B-B14F-4D97-AF65-F5344CB8AC3E}">
        <p14:creationId xmlns:p14="http://schemas.microsoft.com/office/powerpoint/2010/main" val="2563213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0B0290-59EB-1993-0C13-1C7D2B5947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0ECBD-2FE2-0BC7-D644-49B81E8484D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66774" y="3715253"/>
            <a:ext cx="3295649" cy="621725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BD65E-D2F9-B20B-9132-136C8E8F8D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572636-B3D6-7A7A-647A-242BE7E162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75F2FF-ADF9-670B-D97F-B8BE19D7F62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837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0D1BFB-0741-5615-984F-2427E01F2FE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SPEAKER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9E691-1A69-4315-37FD-E59F3FB724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600" dirty="0"/>
              <a:t>COMPANY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2C1385-09B9-36FA-6512-02AD101ECA2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sz="1400" dirty="0"/>
              <a:t>email@address.com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0BE8AF-9E0A-800C-A8C7-FE8F9F28429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SPEAKER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4990B2-A69C-0203-8528-5BF75BED30D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sz="1600" dirty="0"/>
              <a:t>COMPANY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282182-69D2-712A-651E-AFE208F783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sz="1400" dirty="0"/>
              <a:t>email@address.com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C16EDB-E8AB-911C-A614-6858993D1EF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SPEAKER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54BA01-C8C5-F80F-F685-19D1FBB267F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sz="1600" dirty="0"/>
              <a:t>COMPANY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28AA197-5294-B0E8-D843-289688F2895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sz="1400" dirty="0"/>
              <a:t>email@address.com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463F16-5D70-BA13-B574-80DB3072BD0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SPEAKER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B80A66-2183-A2AF-C4EE-ADF2675551F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sz="1600" dirty="0"/>
              <a:t>COMPANY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A0315B5-71EE-E9DE-DAA7-C270B23FA4D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sz="1400" dirty="0"/>
              <a:t>email@address.com</a:t>
            </a:r>
          </a:p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C85A6EC-C7F3-AE1C-2DD2-A95BCF7BCE4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SPEAKER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7E6CC0C-3B55-EF32-C303-1524232AD8E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sz="1600" dirty="0"/>
              <a:t>COMPANY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B8609BB-6F47-7C7F-3A0B-EA25BB19CE7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sz="1400" dirty="0"/>
              <a:t>email@address.com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CFEECCF-257E-0B74-29EF-08007DDC681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SPEAKER NAME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C0813B4-E26C-DA66-50D5-E7295A0893B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 sz="1600" dirty="0"/>
              <a:t>COMPANY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90ACAC7-4AEF-FA92-762C-0134C47D6FB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sz="1400" dirty="0"/>
              <a:t>email@address.com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0E1B31-9AB0-C948-E224-BCCCB7B564A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28674" y="3009900"/>
            <a:ext cx="3295649" cy="1200329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ANY QUESTIONS?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804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024780-4AD0-9776-A4A1-048A926950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575" y="3429000"/>
            <a:ext cx="3461315" cy="1200329"/>
          </a:xfrm>
        </p:spPr>
        <p:txBody>
          <a:bodyPr/>
          <a:lstStyle/>
          <a:p>
            <a:r>
              <a:rPr lang="en-US" dirty="0"/>
              <a:t>THANK YOU FOR ATTENDING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1063B4-87C7-9F0B-2ACB-42E0F78A48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CPE credits are provided for live events and webcasts only. Please visit the </a:t>
            </a:r>
            <a:r>
              <a:rPr lang="en-US" dirty="0">
                <a:hlinkClick r:id="rId2"/>
              </a:rPr>
              <a:t>Continuing Education</a:t>
            </a:r>
            <a:r>
              <a:rPr lang="en-US" dirty="0"/>
              <a:t> and </a:t>
            </a:r>
            <a:r>
              <a:rPr lang="en-US" dirty="0">
                <a:hlinkClick r:id="rId3"/>
              </a:rPr>
              <a:t>Event Policies</a:t>
            </a:r>
            <a:r>
              <a:rPr lang="en-US" dirty="0"/>
              <a:t> on our website for more information.</a:t>
            </a:r>
          </a:p>
          <a:p>
            <a:pPr marL="285750" indent="-285750"/>
            <a:r>
              <a:rPr lang="en-US" dirty="0"/>
              <a:t>Please provide your feedback on this session via:</a:t>
            </a:r>
          </a:p>
          <a:p>
            <a:pPr marL="715518" lvl="1" indent="-285750"/>
            <a:r>
              <a:rPr lang="en-US" sz="1800" dirty="0">
                <a:solidFill>
                  <a:srgbClr val="A55CF7"/>
                </a:solidFill>
                <a:latin typeface="Century Gothic" panose="020B0502020202020204" pitchFamily="34" charset="0"/>
              </a:rPr>
              <a:t>the mobile app</a:t>
            </a:r>
          </a:p>
          <a:p>
            <a:pPr marL="715518" lvl="1" indent="-285750"/>
            <a:r>
              <a:rPr lang="en-US" sz="1800" dirty="0">
                <a:solidFill>
                  <a:srgbClr val="A55CF7"/>
                </a:solidFill>
                <a:latin typeface="Century Gothic" panose="020B0502020202020204" pitchFamily="34" charset="0"/>
              </a:rPr>
              <a:t>paper surveys available at the door</a:t>
            </a:r>
          </a:p>
          <a:p>
            <a:pPr marL="429768" lvl="1" indent="0">
              <a:buNone/>
            </a:pPr>
            <a:endParaRPr lang="en-US" sz="1800" dirty="0">
              <a:solidFill>
                <a:srgbClr val="A55CF7"/>
              </a:solidFill>
              <a:latin typeface="Century Gothic" panose="020B0502020202020204" pitchFamily="34" charset="0"/>
            </a:endParaRPr>
          </a:p>
          <a:p>
            <a:pPr marL="429768" lvl="1" indent="0">
              <a:buNone/>
            </a:pPr>
            <a:r>
              <a:rPr lang="en-US" sz="1800" b="1" dirty="0">
                <a:solidFill>
                  <a:srgbClr val="090C37"/>
                </a:solidFill>
                <a:latin typeface="Century Gothic" panose="020B0502020202020204" pitchFamily="34" charset="0"/>
              </a:rPr>
              <a:t>A GEO Nashville survey will be shared after the event </a:t>
            </a:r>
            <a:r>
              <a:rPr lang="en-US" sz="1800" dirty="0">
                <a:solidFill>
                  <a:srgbClr val="090C37"/>
                </a:solidFill>
                <a:latin typeface="Century Gothic" panose="020B0502020202020204" pitchFamily="34" charset="0"/>
              </a:rPr>
              <a:t>– thank you for helping to improve future events by completing this!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B0E8C9-8D72-5417-7EB9-24067EEC4D8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WE HOPE YOU ENJOYED THIS SESSION</a:t>
            </a:r>
          </a:p>
        </p:txBody>
      </p:sp>
    </p:spTree>
    <p:extLst>
      <p:ext uri="{BB962C8B-B14F-4D97-AF65-F5344CB8AC3E}">
        <p14:creationId xmlns:p14="http://schemas.microsoft.com/office/powerpoint/2010/main" val="1178459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F912C4-2AAA-A83D-1C2B-ED04B3216DD2}"/>
              </a:ext>
            </a:extLst>
          </p:cNvPr>
          <p:cNvSpPr/>
          <p:nvPr/>
        </p:nvSpPr>
        <p:spPr>
          <a:xfrm>
            <a:off x="4557354" y="4020649"/>
            <a:ext cx="7634646" cy="2837351"/>
          </a:xfrm>
          <a:prstGeom prst="rect">
            <a:avLst/>
          </a:prstGeom>
          <a:solidFill>
            <a:srgbClr val="DBC0F1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29C0FE-66D8-835F-C55C-0F8DEFD74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ts val="3320"/>
              </a:lnSpc>
            </a:pPr>
            <a:r>
              <a:rPr lang="en-US" sz="3600" b="1" dirty="0">
                <a:solidFill>
                  <a:schemeClr val="bg1"/>
                </a:solidFill>
                <a:latin typeface="+mj-lt"/>
              </a:rPr>
              <a:t>WELCOME SPEAKERS!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7236D-7FB0-8061-F8E8-1B3CFF6C7B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50972" y="4897608"/>
            <a:ext cx="6591300" cy="1923488"/>
          </a:xfrm>
        </p:spPr>
        <p:txBody>
          <a:bodyPr lIns="91440" tIns="45720" rIns="91440" bIns="45720" anchor="t"/>
          <a:lstStyle/>
          <a:p>
            <a:pPr marL="255905" indent="-255905">
              <a:buClr>
                <a:srgbClr val="090C37"/>
              </a:buClr>
            </a:pPr>
            <a:r>
              <a:rPr lang="en-US" sz="1600" dirty="0">
                <a:solidFill>
                  <a:schemeClr val="tx1"/>
                </a:solidFill>
              </a:rPr>
              <a:t>Register via the conference </a:t>
            </a:r>
            <a:r>
              <a:rPr lang="en-US" sz="1600" b="1" dirty="0">
                <a:solidFill>
                  <a:srgbClr val="00B0F0"/>
                </a:solidFill>
                <a:hlinkClick r:id="rId2"/>
              </a:rPr>
              <a:t>speaker portal on myGEO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ASAP.</a:t>
            </a:r>
            <a:endParaRPr lang="en-US" dirty="0">
              <a:solidFill>
                <a:schemeClr val="tx1"/>
              </a:solidFill>
              <a:cs typeface="Helvetica"/>
            </a:endParaRPr>
          </a:p>
          <a:p>
            <a:pPr marL="255905" indent="-255905">
              <a:lnSpc>
                <a:spcPct val="120000"/>
              </a:lnSpc>
              <a:spcBef>
                <a:spcPts val="200"/>
              </a:spcBef>
              <a:buClr>
                <a:srgbClr val="090C37"/>
              </a:buClr>
            </a:pPr>
            <a:r>
              <a:rPr lang="en-US" sz="1600" dirty="0">
                <a:solidFill>
                  <a:schemeClr val="tx1"/>
                </a:solidFill>
              </a:rPr>
              <a:t>All speakers are deemed to have accepted GEO’s </a:t>
            </a:r>
            <a:r>
              <a:rPr lang="en-US" sz="1600" b="1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speaker terms and conditions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  <a:endParaRPr lang="en-US" sz="1600" dirty="0">
              <a:solidFill>
                <a:schemeClr val="tx1"/>
              </a:solidFill>
              <a:cs typeface="Helvetica"/>
            </a:endParaRPr>
          </a:p>
          <a:p>
            <a:pPr marL="255905" indent="-255905">
              <a:buClr>
                <a:srgbClr val="090C37"/>
              </a:buClr>
            </a:pPr>
            <a:r>
              <a:rPr lang="en-US" sz="1600" dirty="0">
                <a:solidFill>
                  <a:schemeClr val="tx1"/>
                </a:solidFill>
              </a:rPr>
              <a:t>Provide your </a:t>
            </a:r>
            <a:r>
              <a:rPr lang="en-US" sz="1600" b="1" dirty="0">
                <a:solidFill>
                  <a:schemeClr val="tx1"/>
                </a:solidFill>
              </a:rPr>
              <a:t>final presentation slides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b="1" dirty="0">
                <a:solidFill>
                  <a:schemeClr val="tx1"/>
                </a:solidFill>
              </a:rPr>
              <a:t>a bio </a:t>
            </a:r>
            <a:r>
              <a:rPr lang="en-US" sz="1600" dirty="0">
                <a:solidFill>
                  <a:schemeClr val="tx1"/>
                </a:solidFill>
              </a:rPr>
              <a:t>and </a:t>
            </a:r>
            <a:r>
              <a:rPr lang="en-US" sz="1600" b="1" dirty="0">
                <a:solidFill>
                  <a:schemeClr val="tx1"/>
                </a:solidFill>
              </a:rPr>
              <a:t>high-resolution headshot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b="1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via our website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or email</a:t>
            </a:r>
            <a:r>
              <a:rPr lang="en-US" sz="1600" b="1" dirty="0">
                <a:solidFill>
                  <a:srgbClr val="00B0F0"/>
                </a:solidFill>
              </a:rPr>
              <a:t> </a:t>
            </a:r>
            <a:r>
              <a:rPr lang="en-US" sz="1600" b="1" dirty="0">
                <a:solidFill>
                  <a:srgbClr val="00B0F0"/>
                </a:solidFill>
                <a:hlinkClick r:id="rId4"/>
              </a:rPr>
              <a:t>Kaitlyn Hallman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100" dirty="0">
                <a:solidFill>
                  <a:schemeClr val="tx1"/>
                </a:solidFill>
              </a:rPr>
              <a:t>These may be used on GEO’s website, marketing and social media.</a:t>
            </a:r>
            <a:endParaRPr lang="en-US" sz="1100" dirty="0">
              <a:solidFill>
                <a:schemeClr val="tx1"/>
              </a:solidFill>
              <a:cs typeface="Helvetic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DAB949-886C-5446-FDF4-EC4FD0D97376}"/>
              </a:ext>
            </a:extLst>
          </p:cNvPr>
          <p:cNvSpPr txBox="1"/>
          <p:nvPr/>
        </p:nvSpPr>
        <p:spPr>
          <a:xfrm>
            <a:off x="5060497" y="4184845"/>
            <a:ext cx="6685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+mj-lt"/>
              </a:rPr>
              <a:t>IMPORTANT SPEAKER ACTION ITEMS</a:t>
            </a:r>
          </a:p>
          <a:p>
            <a:r>
              <a:rPr lang="en-GB" sz="2000" b="1" dirty="0">
                <a:solidFill>
                  <a:srgbClr val="FF0000"/>
                </a:solidFill>
                <a:latin typeface="+mj-lt"/>
              </a:rPr>
              <a:t>DEADLINE: 4 MARCH 2024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E39A9E7C-AF11-B04A-10A8-8CB4029F90E9}"/>
              </a:ext>
            </a:extLst>
          </p:cNvPr>
          <p:cNvSpPr txBox="1">
            <a:spLocks/>
          </p:cNvSpPr>
          <p:nvPr/>
        </p:nvSpPr>
        <p:spPr>
          <a:xfrm>
            <a:off x="4955178" y="872352"/>
            <a:ext cx="7236822" cy="243516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56032" indent="-256032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5BCAFA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90C3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A55CF7"/>
              </a:buClr>
            </a:pPr>
            <a:r>
              <a:rPr lang="en-US" sz="1300" dirty="0">
                <a:latin typeface="Century Gothic" panose="020B0502020202020204" pitchFamily="34" charset="0"/>
              </a:rPr>
              <a:t>Please use this template for your slides. More slide options can be found in the slide master.</a:t>
            </a:r>
          </a:p>
          <a:p>
            <a:pPr marL="285750" indent="-285750">
              <a:buClr>
                <a:srgbClr val="A55CF7"/>
              </a:buClr>
            </a:pPr>
            <a:r>
              <a:rPr lang="en-US" sz="1300" dirty="0">
                <a:latin typeface="Century Gothic" panose="020B0502020202020204" pitchFamily="34" charset="0"/>
              </a:rPr>
              <a:t>All sessions are </a:t>
            </a:r>
            <a:r>
              <a:rPr lang="en-US" sz="1300" b="1" dirty="0">
                <a:latin typeface="Century Gothic" panose="020B0502020202020204" pitchFamily="34" charset="0"/>
              </a:rPr>
              <a:t>50 or 60 minutes </a:t>
            </a:r>
            <a:r>
              <a:rPr lang="en-US" sz="1300" dirty="0">
                <a:latin typeface="Century Gothic" panose="020B0502020202020204" pitchFamily="34" charset="0"/>
              </a:rPr>
              <a:t>in length (please check your acceptance for details), may be video and/or audio </a:t>
            </a:r>
            <a:r>
              <a:rPr lang="en-US" sz="1300" b="1" dirty="0">
                <a:latin typeface="Century Gothic" panose="020B0502020202020204" pitchFamily="34" charset="0"/>
              </a:rPr>
              <a:t>recorded</a:t>
            </a:r>
            <a:r>
              <a:rPr lang="en-US" sz="1300" dirty="0">
                <a:latin typeface="Century Gothic" panose="020B0502020202020204" pitchFamily="34" charset="0"/>
              </a:rPr>
              <a:t> and </a:t>
            </a:r>
            <a:r>
              <a:rPr lang="en-US" sz="1300" b="1" dirty="0">
                <a:latin typeface="Century Gothic" panose="020B0502020202020204" pitchFamily="34" charset="0"/>
              </a:rPr>
              <a:t>published </a:t>
            </a:r>
            <a:r>
              <a:rPr lang="en-US" sz="1300" dirty="0">
                <a:latin typeface="Century Gothic" panose="020B0502020202020204" pitchFamily="34" charset="0"/>
              </a:rPr>
              <a:t>to GEO’s website.</a:t>
            </a:r>
          </a:p>
          <a:p>
            <a:pPr marL="255905" indent="-255905">
              <a:buClr>
                <a:srgbClr val="A55CF7"/>
              </a:buClr>
            </a:pPr>
            <a:r>
              <a:rPr lang="en-US" sz="1300" dirty="0">
                <a:latin typeface="Century Gothic" panose="020B0502020202020204" pitchFamily="34" charset="0"/>
              </a:rPr>
              <a:t>Provider company information may not be included, only issuer company descriptions where such information is integral to the case study presented.</a:t>
            </a:r>
            <a:endParaRPr lang="en-US" sz="1300" dirty="0">
              <a:latin typeface="Century Gothic" panose="020B0502020202020204" pitchFamily="34" charset="0"/>
              <a:cs typeface="Helvetica"/>
            </a:endParaRPr>
          </a:p>
          <a:p>
            <a:pPr marL="285750" indent="-285750">
              <a:buClr>
                <a:srgbClr val="A55CF7"/>
              </a:buClr>
            </a:pPr>
            <a:r>
              <a:rPr lang="en-US" sz="1300" dirty="0">
                <a:latin typeface="Century Gothic" panose="020B0502020202020204" pitchFamily="34" charset="0"/>
              </a:rPr>
              <a:t>The required presentation size for all sessions is </a:t>
            </a:r>
            <a:r>
              <a:rPr lang="en-US" sz="1300" b="1" dirty="0">
                <a:latin typeface="Century Gothic" panose="020B0502020202020204" pitchFamily="34" charset="0"/>
              </a:rPr>
              <a:t>widescreen 16:9</a:t>
            </a:r>
            <a:r>
              <a:rPr lang="en-US" sz="1300" dirty="0">
                <a:latin typeface="Century Gothic" panose="020B0502020202020204" pitchFamily="34" charset="0"/>
              </a:rPr>
              <a:t>. Please do not change the slide size.</a:t>
            </a:r>
          </a:p>
          <a:p>
            <a:pPr marL="285750" indent="-285750">
              <a:buClr>
                <a:srgbClr val="A55CF7"/>
              </a:buClr>
            </a:pPr>
            <a:r>
              <a:rPr lang="en-US" sz="1300" dirty="0">
                <a:latin typeface="Century Gothic" panose="020B0502020202020204" pitchFamily="34" charset="0"/>
              </a:rPr>
              <a:t>All sessions must have a minimum of </a:t>
            </a:r>
            <a:r>
              <a:rPr lang="en-US" sz="1300" b="1" dirty="0">
                <a:latin typeface="Century Gothic" panose="020B0502020202020204" pitchFamily="34" charset="0"/>
              </a:rPr>
              <a:t>3 engagement questions </a:t>
            </a:r>
            <a:r>
              <a:rPr lang="en-US" sz="1300" dirty="0">
                <a:latin typeface="Century Gothic" panose="020B0502020202020204" pitchFamily="34" charset="0"/>
              </a:rPr>
              <a:t>– see slide 10 for details.</a:t>
            </a:r>
          </a:p>
          <a:p>
            <a:pPr marL="285750" indent="-285750">
              <a:buClr>
                <a:srgbClr val="A55CF7"/>
              </a:buClr>
            </a:pPr>
            <a:r>
              <a:rPr lang="en-US" sz="1300" b="1" dirty="0">
                <a:latin typeface="Century Gothic" panose="020B0502020202020204" pitchFamily="34" charset="0"/>
              </a:rPr>
              <a:t>Any modifications to the title of your session must be approved by GEO beforehand.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2777E6-F57F-51E8-4921-9A8FF13F636C}"/>
              </a:ext>
            </a:extLst>
          </p:cNvPr>
          <p:cNvSpPr txBox="1"/>
          <p:nvPr/>
        </p:nvSpPr>
        <p:spPr>
          <a:xfrm>
            <a:off x="4955178" y="159224"/>
            <a:ext cx="7236822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300" b="1" dirty="0">
                <a:latin typeface="+mj-lt"/>
              </a:rPr>
              <a:t>THANK YOU FOR SPEAKING AT GEO NASHVILLE! </a:t>
            </a:r>
            <a:r>
              <a:rPr lang="en-GB" sz="2300" b="1" dirty="0">
                <a:solidFill>
                  <a:srgbClr val="00B0F0"/>
                </a:solidFill>
                <a:latin typeface="+mj-lt"/>
              </a:rPr>
              <a:t>HERE’S SOME IMPORTANT INFORMATION</a:t>
            </a:r>
            <a:endParaRPr lang="en-GB" sz="23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5229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1F57475-018F-C0A0-D854-D89C5463AD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b="1" dirty="0">
                <a:solidFill>
                  <a:srgbClr val="DBC0F1"/>
                </a:solidFill>
                <a:latin typeface="+mj-lt"/>
              </a:rPr>
              <a:t>TITLE 1</a:t>
            </a:r>
            <a:br>
              <a:rPr lang="en-GB" sz="2400" b="1" dirty="0">
                <a:solidFill>
                  <a:srgbClr val="00CCFF"/>
                </a:solidFill>
                <a:latin typeface="+mj-lt"/>
              </a:rPr>
            </a:br>
            <a:r>
              <a:rPr lang="en-GB" sz="4000" b="1" dirty="0">
                <a:latin typeface="+mj-lt"/>
              </a:rPr>
              <a:t>TITLE 2</a:t>
            </a:r>
            <a:endParaRPr lang="en-GB" sz="4400" b="1" dirty="0">
              <a:latin typeface="+mj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21948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40C541-95E7-9709-02F0-B04E0D9B50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OUR</a:t>
            </a:r>
          </a:p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SPEAKERS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3AFE14-715C-07CA-30BD-3D3A6967C59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F6D4F5-0307-F753-53BE-5625A38BD6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accent1"/>
                </a:solidFill>
              </a:rPr>
              <a:t>SPEAKER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BC794-479B-32C2-8169-B10EF719F76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200" dirty="0"/>
              <a:t>COMPANY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009089-9BE4-040F-E310-A350BBE6F4F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D51671-6904-7719-E33E-31D1D63E49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64958" y="3748243"/>
            <a:ext cx="2198401" cy="267838"/>
          </a:xfrm>
        </p:spPr>
        <p:txBody>
          <a:bodyPr lIns="91440" tIns="45720" rIns="91440" bIns="45720" anchor="t"/>
          <a:lstStyle/>
          <a:p>
            <a:r>
              <a:rPr lang="en-US" dirty="0"/>
              <a:t>SPEAKER NAME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4D5008-36BC-E7D0-564D-6CAB87BECA6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64958" y="4117680"/>
            <a:ext cx="1425344" cy="2938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200" b="1" dirty="0">
                <a:solidFill>
                  <a:srgbClr val="090C37"/>
                </a:solidFill>
                <a:latin typeface="Century Gothic" panose="020B0502020202020204" pitchFamily="34" charset="0"/>
              </a:rPr>
              <a:t>COMPANY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938EE20-DEA5-33A2-133F-58B7F3DB1D3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48BFF02-CC89-6F2A-E543-B9EB06253BE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accent1"/>
                </a:solidFill>
              </a:rPr>
              <a:t>SPEAKER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B0D214-E1B6-5BD8-4774-60EB75DC042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539858" y="4117680"/>
            <a:ext cx="2233479" cy="3319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200" b="1" dirty="0">
                <a:solidFill>
                  <a:srgbClr val="090C37"/>
                </a:solidFill>
                <a:latin typeface="Century Gothic" panose="020B0502020202020204" pitchFamily="34" charset="0"/>
              </a:rPr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3991319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E5848A-747E-8BFD-377E-6954D22ED1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sz="3600" dirty="0"/>
              <a:t>HEADING IN CENTURY GOTHIC 36PT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866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B9063D-1690-68CB-8273-2632A0FAB8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2534" y="590940"/>
            <a:ext cx="6673850" cy="646331"/>
          </a:xfrm>
        </p:spPr>
        <p:txBody>
          <a:bodyPr lIns="91440" tIns="45720" rIns="91440" bIns="45720" anchor="t"/>
          <a:lstStyle/>
          <a:p>
            <a:r>
              <a:rPr lang="en-US" dirty="0"/>
              <a:t>HEADING IN CENTURY GOTHIC 36PT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DC9C2-9C6D-EF18-482D-C1071BA05E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Body copy set in Century Gothic Regular 18pt using a Single line space. Paragraph after spacing is 12pt.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28473D-FDCC-0E6E-8102-B8D89ED88C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2950" y="3609975"/>
            <a:ext cx="10757806" cy="1417504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dirty="0"/>
              <a:t>Body copy set in Century Gothic Regular 18pt with a line spacing set to Single. Each paragraph should have space after set to 12pt. </a:t>
            </a: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dirty="0"/>
              <a:t>Body copy set in Century Gothic Regular 18pt with a line spacing set to Single. Each paragraph should have space after set to 12pt.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536A77-1FE7-8A69-247F-099BD5C3F0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SUB HEADLINES – CENTURY GOTHIC BOLD 20PT</a:t>
            </a:r>
          </a:p>
        </p:txBody>
      </p:sp>
    </p:spTree>
    <p:extLst>
      <p:ext uri="{BB962C8B-B14F-4D97-AF65-F5344CB8AC3E}">
        <p14:creationId xmlns:p14="http://schemas.microsoft.com/office/powerpoint/2010/main" val="2539529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11CDF1-C7A5-8494-D611-D4E2CF6D68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b="1" dirty="0">
                <a:latin typeface="+mj-lt"/>
              </a:rPr>
              <a:t>BODY COPY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C4AA6-30B2-C1F4-8454-144F4479C0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Body copy set in Century Gothic Regular 18pt using a Single line space. Paragraph after spacing is 12pt.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ECD83-5F51-CFC1-C7C4-8E51D72337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We can highlight important areas by using Century Gothic and adding a highlight </a:t>
            </a:r>
            <a:r>
              <a:rPr lang="en-US" dirty="0" err="1"/>
              <a:t>colour</a:t>
            </a:r>
            <a:r>
              <a:rPr lang="en-US" dirty="0"/>
              <a:t> (purple). </a:t>
            </a:r>
          </a:p>
        </p:txBody>
      </p:sp>
    </p:spTree>
    <p:extLst>
      <p:ext uri="{BB962C8B-B14F-4D97-AF65-F5344CB8AC3E}">
        <p14:creationId xmlns:p14="http://schemas.microsoft.com/office/powerpoint/2010/main" val="1312632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2E7F49-3785-36C6-7D1D-D52500FFE7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b="1" dirty="0">
                <a:latin typeface="+mj-lt"/>
              </a:rPr>
              <a:t>BODY COPY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DDC1C-1C30-187F-222F-9B510766E9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Body copy set in Century Gothic Regular 18pt using a single line space. </a:t>
            </a:r>
          </a:p>
          <a:p>
            <a:pPr marL="285750" indent="-28575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We can highlight important areas by using Century Gothic and adding a highlight </a:t>
            </a:r>
            <a:r>
              <a:rPr lang="en-US" dirty="0" err="1">
                <a:solidFill>
                  <a:schemeClr val="accent1"/>
                </a:solidFill>
              </a:rPr>
              <a:t>colour</a:t>
            </a:r>
            <a:r>
              <a:rPr lang="en-US" dirty="0">
                <a:solidFill>
                  <a:schemeClr val="accent1"/>
                </a:solidFill>
              </a:rPr>
              <a:t> (purple). </a:t>
            </a:r>
          </a:p>
        </p:txBody>
      </p:sp>
    </p:spTree>
    <p:extLst>
      <p:ext uri="{BB962C8B-B14F-4D97-AF65-F5344CB8AC3E}">
        <p14:creationId xmlns:p14="http://schemas.microsoft.com/office/powerpoint/2010/main" val="2767769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DAF0CA-3528-C60A-5FD7-FF46112C9B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b="1" dirty="0">
                <a:latin typeface="+mj-lt"/>
              </a:rPr>
              <a:t>BODY COPY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62820-FA03-D24F-D11F-B0AE5D688B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Body copy set in Century Gothic Regular 18pt using a Single line space. Paragraph after spacing is 12pt.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FAFB5-AA96-FFF8-24CB-8EFBB5E997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9056" y="3871269"/>
            <a:ext cx="10591800" cy="43034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We can highlight important areas by using Century Gothic Bold and adding a highlight </a:t>
            </a:r>
            <a:r>
              <a:rPr lang="en-US" b="1" dirty="0" err="1">
                <a:solidFill>
                  <a:schemeClr val="accent1"/>
                </a:solidFill>
              </a:rPr>
              <a:t>colour</a:t>
            </a:r>
            <a:r>
              <a:rPr lang="en-US" b="1" dirty="0">
                <a:solidFill>
                  <a:schemeClr val="accent1"/>
                </a:solidFill>
              </a:rPr>
              <a:t> (purple). </a:t>
            </a:r>
          </a:p>
        </p:txBody>
      </p:sp>
    </p:spTree>
    <p:extLst>
      <p:ext uri="{BB962C8B-B14F-4D97-AF65-F5344CB8AC3E}">
        <p14:creationId xmlns:p14="http://schemas.microsoft.com/office/powerpoint/2010/main" val="2217449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28CC"/>
      </a:accent1>
      <a:accent2>
        <a:srgbClr val="090C37"/>
      </a:accent2>
      <a:accent3>
        <a:srgbClr val="00000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28">
      <a:majorFont>
        <a:latin typeface="Century Gothic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73E67106D9D049B950E1A77625F14B" ma:contentTypeVersion="14" ma:contentTypeDescription="Create a new document." ma:contentTypeScope="" ma:versionID="c022d628d987ab4982121cc2c90a6aa7">
  <xsd:schema xmlns:xsd="http://www.w3.org/2001/XMLSchema" xmlns:xs="http://www.w3.org/2001/XMLSchema" xmlns:p="http://schemas.microsoft.com/office/2006/metadata/properties" xmlns:ns2="ba2322eb-bb7e-46e3-8555-b0dab90eed3d" xmlns:ns3="bb8b7e03-f055-4670-b17f-5f0e65144262" targetNamespace="http://schemas.microsoft.com/office/2006/metadata/properties" ma:root="true" ma:fieldsID="11d89b092e6cfcecaaf4266ffa6ccd6a" ns2:_="" ns3:_="">
    <xsd:import namespace="ba2322eb-bb7e-46e3-8555-b0dab90eed3d"/>
    <xsd:import namespace="bb8b7e03-f055-4670-b17f-5f0e6514426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2322eb-bb7e-46e3-8555-b0dab90eed3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2" nillable="true" ma:displayName="Taxonomy Catch All Column" ma:hidden="true" ma:list="{9c437c04-a543-494a-bb02-067ce03bf6b8}" ma:internalName="TaxCatchAll" ma:showField="CatchAllData" ma:web="ba2322eb-bb7e-46e3-8555-b0dab90eed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8b7e03-f055-4670-b17f-5f0e6514426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8f706f6-8642-43e3-a422-8fc38742eb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727BB2-2EA2-4019-BAE3-E8852FCE65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2322eb-bb7e-46e3-8555-b0dab90eed3d"/>
    <ds:schemaRef ds:uri="bb8b7e03-f055-4670-b17f-5f0e651442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1980F3-6E1C-4058-91F5-AE8A97D922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2177</TotalTime>
  <Words>571</Words>
  <Application>Microsoft Office PowerPoint</Application>
  <PresentationFormat>Widescreen</PresentationFormat>
  <Paragraphs>71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Wingdings</vt:lpstr>
      <vt:lpstr>Century Gothic</vt:lpstr>
      <vt:lpstr>Office Theme</vt:lpstr>
      <vt:lpstr>PowerPoint Presentation</vt:lpstr>
      <vt:lpstr>PowerPoint Presentation</vt:lpstr>
      <vt:lpstr>TITLE 1 TITLE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Asraful Alam</dc:creator>
  <cp:lastModifiedBy>Kaitlyn Hallman</cp:lastModifiedBy>
  <cp:revision>155</cp:revision>
  <dcterms:created xsi:type="dcterms:W3CDTF">2023-02-25T02:40:37Z</dcterms:created>
  <dcterms:modified xsi:type="dcterms:W3CDTF">2023-12-20T20:59:04Z</dcterms:modified>
</cp:coreProperties>
</file>