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0" r:id="rId2"/>
    <p:sldId id="309" r:id="rId3"/>
    <p:sldId id="310" r:id="rId4"/>
    <p:sldId id="352" r:id="rId5"/>
    <p:sldId id="345" r:id="rId6"/>
    <p:sldId id="294" r:id="rId7"/>
    <p:sldId id="346" r:id="rId8"/>
    <p:sldId id="347" r:id="rId9"/>
    <p:sldId id="348" r:id="rId10"/>
    <p:sldId id="349" r:id="rId11"/>
    <p:sldId id="295" r:id="rId12"/>
    <p:sldId id="351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37"/>
    <a:srgbClr val="009E99"/>
    <a:srgbClr val="F5F5F5"/>
    <a:srgbClr val="FDFDFD"/>
    <a:srgbClr val="5BCAFA"/>
    <a:srgbClr val="00E6BC"/>
    <a:srgbClr val="CEECFD"/>
    <a:srgbClr val="CDF0FF"/>
    <a:srgbClr val="DFF8EC"/>
    <a:srgbClr val="C7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61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6" b="16084"/>
          <a:stretch>
            <a:fillRect/>
          </a:stretch>
        </p:blipFill>
        <p:spPr>
          <a:xfrm>
            <a:off x="3719745" y="-47336"/>
            <a:ext cx="8562120" cy="6905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8089E-14D1-0DBC-7AD8-C2F5FA1EB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6"/>
          <a:stretch>
            <a:fillRect/>
          </a:stretch>
        </p:blipFill>
        <p:spPr>
          <a:xfrm>
            <a:off x="260345" y="2831285"/>
            <a:ext cx="5217177" cy="20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763001" y="3243106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B7795-A9CF-3E21-8531-76B95CD91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129D4-649B-631D-4397-00D0FEA9FD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CF2DC-B422-0E69-BB71-8DB54A052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2" b="46152"/>
          <a:stretch/>
        </p:blipFill>
        <p:spPr>
          <a:xfrm>
            <a:off x="-1" y="6032717"/>
            <a:ext cx="8859817" cy="82528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67C128-5EF6-3C2A-59C8-2EE5F5FE0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3B58E8-085C-A0F8-2536-B78D16B4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D0C2F26-F008-63E1-45FC-206C4E32A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7CCDEB-E35D-B973-7E77-D823A5598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27534" y="-1610728"/>
            <a:ext cx="3700463" cy="3616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DEECC9-4897-EFF2-CE31-4C770E31E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0796F-6010-358E-2CCF-364E35AE1D15}"/>
              </a:ext>
            </a:extLst>
          </p:cNvPr>
          <p:cNvSpPr/>
          <p:nvPr userDrawn="1"/>
        </p:nvSpPr>
        <p:spPr>
          <a:xfrm>
            <a:off x="-1" y="5900479"/>
            <a:ext cx="8859817" cy="132238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24512" y="-2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527A0C0-8CB9-2CF3-79E2-C2445BF23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8B90AD-C2F4-AA34-D2EC-1D6FC2C681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203322" y="3327747"/>
            <a:ext cx="6858000" cy="221355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8A0D670-AC8B-DE2C-39D1-3019096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9D3D7-EE1E-81DF-7BB7-7B070A35F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34011-22E5-E6E0-756E-CD83EBEC4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3681" r="10453"/>
          <a:stretch>
            <a:fillRect/>
          </a:stretch>
        </p:blipFill>
        <p:spPr>
          <a:xfrm>
            <a:off x="0" y="-1"/>
            <a:ext cx="3893574" cy="32065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77B58A-A77C-D8A7-229C-FBF4AA1B0E9B}"/>
              </a:ext>
            </a:extLst>
          </p:cNvPr>
          <p:cNvSpPr/>
          <p:nvPr userDrawn="1"/>
        </p:nvSpPr>
        <p:spPr>
          <a:xfrm>
            <a:off x="0" y="3101418"/>
            <a:ext cx="3893574" cy="375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63" y="109011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862" y="37450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5863" y="54388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-73571" y="0"/>
            <a:ext cx="4172776" cy="22831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5BA97DB-146D-E839-7E63-7193D72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93" y="4048810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44967-D110-A9CA-B6F6-4723A9C2D4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2417192" y="-3438344"/>
            <a:ext cx="7272343" cy="10534447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175" y="12179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176" y="38728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15176" y="6717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0A78CBB-3FE4-38BF-1ED8-E61D0513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9819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4D3B9E-DE08-72F8-9128-6E68F9E54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0" y="-2568312"/>
            <a:ext cx="4795650" cy="4687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25298-4C71-19BA-3E42-6AE7249A7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49041" b="7258"/>
          <a:stretch>
            <a:fillRect/>
          </a:stretch>
        </p:blipFill>
        <p:spPr>
          <a:xfrm>
            <a:off x="0" y="-36704"/>
            <a:ext cx="6684264" cy="6894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6F7CF-6A77-F04A-8196-30BEB6D85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7315"/>
            <a:ext cx="3420658" cy="1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315256" y="-11163"/>
            <a:ext cx="3902110" cy="128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-1" y="-11161"/>
            <a:ext cx="8289890" cy="1272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71" y="330478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70" y="1536700"/>
            <a:ext cx="11022165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677885" y="592339"/>
            <a:ext cx="1281706" cy="97027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8A01A-D8DA-6637-718B-4591D6E3C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5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2F1515-C506-37AC-64AB-FA9076743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8AE2F-472B-CB44-49DF-623A84E0A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497" y="5088025"/>
            <a:ext cx="3420658" cy="1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3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326818" y="2493392"/>
            <a:ext cx="535857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C6B1DD-1E97-4459-D6F1-DEEBC8E14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225A-9357-EA67-86D5-EAB86AC5D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919499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1710409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00646-DC1C-2D25-6483-A45ECB140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7315"/>
            <a:ext cx="3420658" cy="1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464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495385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315753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919211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696087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F65B9-5295-5316-1E60-C2D883ED1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8A878-9EF5-BE76-CBD1-AC76AE337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B5C3E8-2CBC-8507-FD22-EFB6C8238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4790" y="-1405655"/>
            <a:ext cx="3242123" cy="3168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49BA9-1E2A-A1D0-93CB-42CD5C3318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1" r:id="rId4"/>
    <p:sldLayoutId id="2147483653" r:id="rId5"/>
    <p:sldLayoutId id="2147483656" r:id="rId6"/>
    <p:sldLayoutId id="2147483658" r:id="rId7"/>
    <p:sldLayoutId id="2147483657" r:id="rId8"/>
    <p:sldLayoutId id="2147483675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2024-pere.events.globalequit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itlyn.hallman@globalequit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199" y="1835275"/>
            <a:ext cx="7794625" cy="3946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199" y="2579184"/>
            <a:ext cx="6565900" cy="169963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84804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2E212-607A-F14E-8BBB-E23824E7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9D213-9A80-9EE4-5FEC-4A96D6844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8090B-7F39-FE0E-7F8C-03CAC103D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REMEMBER TO CHECK-OUT!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D99DEA68-DB0C-9F3C-859D-ABA036EFE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2868604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5847D-556B-2878-A6CD-FA8CB51AD20C}"/>
              </a:ext>
            </a:extLst>
          </p:cNvPr>
          <p:cNvSpPr txBox="1"/>
          <p:nvPr/>
        </p:nvSpPr>
        <p:spPr>
          <a:xfrm>
            <a:off x="4982804" y="823884"/>
            <a:ext cx="6591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90C37"/>
                </a:solidFill>
              </a:rPr>
              <a:t>YOU MUST SCAN THE QR CODE BEFORE LEAVING TO BE ELIGIBLE FOR CPE CREDIT.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4D120-E91C-C2FB-2C14-FC45BA88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82" y="2501691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 the event app.</a:t>
            </a:r>
          </a:p>
          <a:p>
            <a:pPr marL="429768" lvl="1" indent="0">
              <a:buNone/>
            </a:pPr>
            <a:endParaRPr lang="en-US" sz="1800" b="1" dirty="0">
              <a:solidFill>
                <a:srgbClr val="5BCAFA"/>
              </a:solidFill>
              <a:latin typeface="Arial" panose="020B0604020202020204" pitchFamily="34" charset="0"/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PERE event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</a:t>
            </a:r>
            <a:r>
              <a:rPr lang="en-US" b="0" dirty="0"/>
              <a:t>FOR ATTENDING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949186"/>
            <a:ext cx="7585166" cy="2908813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9E99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conference registration page </a:t>
            </a:r>
            <a:r>
              <a:rPr lang="en-US" sz="1600" b="1" dirty="0">
                <a:solidFill>
                  <a:srgbClr val="009E99"/>
                </a:solidFill>
              </a:rPr>
              <a:t>on </a:t>
            </a:r>
            <a:r>
              <a:rPr lang="en-US" sz="1600" b="1" dirty="0" err="1">
                <a:solidFill>
                  <a:srgbClr val="009E99"/>
                </a:solidFill>
              </a:rPr>
              <a:t>myGEO</a:t>
            </a:r>
            <a:r>
              <a:rPr lang="en-US" sz="1600" b="1" dirty="0">
                <a:solidFill>
                  <a:srgbClr val="009E99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ASAP, ideally by 30 September 2025.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9E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rgbClr val="009E99"/>
                </a:solidFill>
              </a:rPr>
              <a:t>.</a:t>
            </a:r>
          </a:p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b="1" dirty="0">
                <a:solidFill>
                  <a:schemeClr val="tx1"/>
                </a:solidFill>
              </a:rPr>
              <a:t> or directly to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Kaitlyn Hallman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03968" y="3949187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21 November 2025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879094" y="927634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Please use this </a:t>
            </a:r>
            <a:r>
              <a:rPr lang="en-US" sz="1300" b="1" dirty="0">
                <a:latin typeface="Arial" panose="020B0604020202020204" pitchFamily="34" charset="0"/>
              </a:rPr>
              <a:t>widescreen 16:9 </a:t>
            </a:r>
            <a:r>
              <a:rPr lang="en-US" sz="1300" dirty="0">
                <a:latin typeface="Arial" panose="020B0604020202020204" pitchFamily="34" charset="0"/>
              </a:rPr>
              <a:t>template for your slides. More slide options can be found in the slide master.</a:t>
            </a:r>
          </a:p>
          <a:p>
            <a:pPr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Session timings are below and include Q&amp;A: </a:t>
            </a:r>
          </a:p>
          <a:p>
            <a:pPr lvl="1">
              <a:buClr>
                <a:srgbClr val="7030A0"/>
              </a:buClr>
            </a:pPr>
            <a:r>
              <a:rPr lang="en-GB" sz="1300" b="1" dirty="0"/>
              <a:t>Panel presentation – </a:t>
            </a:r>
            <a:r>
              <a:rPr lang="en-GB" sz="13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1300" b="1" dirty="0"/>
              <a:t>Roundtable discussion – </a:t>
            </a:r>
            <a:r>
              <a:rPr lang="en-GB" sz="1300" b="1" i="1" dirty="0"/>
              <a:t>45 minutes</a:t>
            </a:r>
          </a:p>
          <a:p>
            <a:pPr marL="255905" indent="-255905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Sessions may be video and/or audio </a:t>
            </a:r>
            <a:r>
              <a:rPr lang="en-US" sz="1300" b="1" dirty="0">
                <a:latin typeface="Arial" panose="020B0604020202020204" pitchFamily="34" charset="0"/>
              </a:rPr>
              <a:t>recorded</a:t>
            </a:r>
            <a:r>
              <a:rPr lang="en-US" sz="1300" dirty="0">
                <a:latin typeface="Arial" panose="020B0604020202020204" pitchFamily="34" charset="0"/>
              </a:rPr>
              <a:t> and</a:t>
            </a:r>
            <a:r>
              <a:rPr lang="en-US" sz="1300" b="1" dirty="0">
                <a:latin typeface="Arial" panose="020B0604020202020204" pitchFamily="34" charset="0"/>
              </a:rPr>
              <a:t> published </a:t>
            </a:r>
            <a:r>
              <a:rPr lang="en-US" sz="13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All sessions must have a minimum of </a:t>
            </a:r>
            <a:r>
              <a:rPr lang="en-US" sz="1300" b="1" dirty="0">
                <a:latin typeface="Arial" panose="020B0604020202020204" pitchFamily="34" charset="0"/>
              </a:rPr>
              <a:t>3 engagement questions </a:t>
            </a:r>
            <a:r>
              <a:rPr lang="en-US" sz="1300" dirty="0">
                <a:latin typeface="Arial" panose="020B0604020202020204" pitchFamily="34" charset="0"/>
              </a:rPr>
              <a:t>– see slide 8 for details.</a:t>
            </a:r>
          </a:p>
          <a:p>
            <a:pPr marL="285750" indent="-285750">
              <a:buClr>
                <a:srgbClr val="7030A0"/>
              </a:buClr>
            </a:pPr>
            <a:r>
              <a:rPr lang="en-GB" sz="1300" b="1" dirty="0">
                <a:latin typeface="Arial" panose="020B0604020202020204" pitchFamily="34" charset="0"/>
              </a:rPr>
              <a:t>GEO reserves the right to modify your session title. Any subsequent changes must receive prior approval from GEO.</a:t>
            </a:r>
            <a:endParaRPr lang="en-US" sz="13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879094" y="86679"/>
            <a:ext cx="7462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</a:rPr>
              <a:t>THANK YOU FOR SPEAKING AT EAST COAST 2025! </a:t>
            </a:r>
            <a:br>
              <a:rPr lang="en-GB" sz="2200" b="1" dirty="0">
                <a:latin typeface="Arial" panose="020B0604020202020204" pitchFamily="34" charset="0"/>
              </a:rPr>
            </a:br>
            <a:r>
              <a:rPr lang="en-GB" sz="2200" b="1" dirty="0">
                <a:solidFill>
                  <a:srgbClr val="009E99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496C6B3-3CC4-FCFA-4D54-3FB542A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0F69269-2F1E-5D15-AC22-2DED70A9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892C944-0BA3-1CF6-74D6-1372C50E1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4570" y="1088484"/>
            <a:ext cx="9332686" cy="118338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19DD6BB-4AE2-FBC4-518E-DE8617143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6799" y="3842445"/>
            <a:ext cx="3418115" cy="1209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B5DE5-768F-E486-7056-0C13CFCFF394}"/>
              </a:ext>
            </a:extLst>
          </p:cNvPr>
          <p:cNvSpPr txBox="1"/>
          <p:nvPr/>
        </p:nvSpPr>
        <p:spPr>
          <a:xfrm>
            <a:off x="1959429" y="9038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DIAMOND SPONSOR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44EC0-CDB8-0451-511C-FBD42CB513F6}"/>
              </a:ext>
            </a:extLst>
          </p:cNvPr>
          <p:cNvSpPr txBox="1"/>
          <p:nvPr/>
        </p:nvSpPr>
        <p:spPr>
          <a:xfrm>
            <a:off x="1959429" y="32443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SUPPORTING SPONSORS</a:t>
            </a:r>
          </a:p>
        </p:txBody>
      </p:sp>
      <p:pic>
        <p:nvPicPr>
          <p:cNvPr id="12" name="Picture 11" descr="A black background with brown text&#10;&#10;AI-generated content may be incorrect.">
            <a:extLst>
              <a:ext uri="{FF2B5EF4-FFF2-40B4-BE49-F238E27FC236}">
                <a16:creationId xmlns:a16="http://schemas.microsoft.com/office/drawing/2014/main" id="{DB7BA816-5824-D8B1-1393-B390A82BC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3842445"/>
            <a:ext cx="3193142" cy="11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927980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96984-46C6-30E0-1607-171EC0C3FADF}"/>
              </a:ext>
            </a:extLst>
          </p:cNvPr>
          <p:cNvSpPr txBox="1"/>
          <p:nvPr/>
        </p:nvSpPr>
        <p:spPr>
          <a:xfrm>
            <a:off x="7600211" y="916799"/>
            <a:ext cx="372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You MUST scan the QR code at the start and end of each session to be eligible for CPE</a:t>
            </a:r>
            <a:endParaRPr lang="en-GB" sz="2000" b="1" dirty="0">
              <a:solidFill>
                <a:srgbClr val="EE8F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1902D-8577-21DB-667E-7AECEF462F30}"/>
              </a:ext>
            </a:extLst>
          </p:cNvPr>
          <p:cNvGrpSpPr/>
          <p:nvPr/>
        </p:nvGrpSpPr>
        <p:grpSpPr>
          <a:xfrm>
            <a:off x="5294025" y="4727123"/>
            <a:ext cx="2140650" cy="2099082"/>
            <a:chOff x="4982804" y="2868604"/>
            <a:chExt cx="2481851" cy="2363030"/>
          </a:xfrm>
        </p:grpSpPr>
        <p:pic>
          <p:nvPicPr>
            <p:cNvPr id="9" name="Picture 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EF4F2C02-B9C8-2944-6BF6-DFB3E8F7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FD61D3B8-5D16-54FC-2D0B-C57265288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899152-0FE5-17CB-410B-FBE2E1EF9A84}"/>
              </a:ext>
            </a:extLst>
          </p:cNvPr>
          <p:cNvSpPr txBox="1">
            <a:spLocks/>
          </p:cNvSpPr>
          <p:nvPr/>
        </p:nvSpPr>
        <p:spPr>
          <a:xfrm>
            <a:off x="7844975" y="5970232"/>
            <a:ext cx="3729129" cy="5413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Visit the CEP's online portal to record your credit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D2A7A-36EB-3585-236C-8632A8CA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806" y="2269269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3EBC-3E41-FAEE-EE66-7562594EC6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6A0F5-36AB-484F-6CAB-AE81883219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BF8CA2-FEB2-ED41-BB4B-2404AF8DDB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OUR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SPEAKERS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64B13-9E89-E20D-BDD0-8844A88C9F1E}"/>
              </a:ext>
            </a:extLst>
          </p:cNvPr>
          <p:cNvSpPr txBox="1">
            <a:spLocks/>
          </p:cNvSpPr>
          <p:nvPr/>
        </p:nvSpPr>
        <p:spPr>
          <a:xfrm>
            <a:off x="4790058" y="3806592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2EDD40-EF7B-5CF2-792D-FECBCF69EC1A}"/>
              </a:ext>
            </a:extLst>
          </p:cNvPr>
          <p:cNvSpPr txBox="1">
            <a:spLocks/>
          </p:cNvSpPr>
          <p:nvPr/>
        </p:nvSpPr>
        <p:spPr>
          <a:xfrm>
            <a:off x="9539858" y="3804504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A86A013-80E0-A0F5-7D0E-8082F3BDFFF0}"/>
              </a:ext>
            </a:extLst>
          </p:cNvPr>
          <p:cNvSpPr txBox="1">
            <a:spLocks/>
          </p:cNvSpPr>
          <p:nvPr/>
        </p:nvSpPr>
        <p:spPr>
          <a:xfrm>
            <a:off x="7215757" y="3793038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6557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1005828" cy="430347"/>
          </a:xfrm>
        </p:spPr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(blue-green). </a:t>
            </a:r>
          </a:p>
        </p:txBody>
      </p:sp>
    </p:spTree>
    <p:extLst>
      <p:ext uri="{BB962C8B-B14F-4D97-AF65-F5344CB8AC3E}">
        <p14:creationId xmlns:p14="http://schemas.microsoft.com/office/powerpoint/2010/main" val="45758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8895</TotalTime>
  <Words>581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Office Theme</vt:lpstr>
      <vt:lpstr>PowerPoint Presentation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97</cp:revision>
  <dcterms:created xsi:type="dcterms:W3CDTF">2023-02-25T02:40:37Z</dcterms:created>
  <dcterms:modified xsi:type="dcterms:W3CDTF">2025-07-24T13:22:16Z</dcterms:modified>
</cp:coreProperties>
</file>