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0" r:id="rId2"/>
    <p:sldId id="309" r:id="rId3"/>
    <p:sldId id="310" r:id="rId4"/>
    <p:sldId id="345" r:id="rId5"/>
    <p:sldId id="294" r:id="rId6"/>
    <p:sldId id="346" r:id="rId7"/>
    <p:sldId id="347" r:id="rId8"/>
    <p:sldId id="348" r:id="rId9"/>
    <p:sldId id="349" r:id="rId10"/>
    <p:sldId id="295" r:id="rId11"/>
    <p:sldId id="351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90C37"/>
    <a:srgbClr val="009E99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980" y="-47335"/>
            <a:ext cx="10362052" cy="6905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8089E-14D1-0DBC-7AD8-C2F5FA1EB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113" y="2830287"/>
            <a:ext cx="5303393" cy="20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B7795-A9CF-3E21-8531-76B95CD9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4917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129D4-649B-631D-4397-00D0FEA9FD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1" b="43011"/>
          <a:stretch/>
        </p:blipFill>
        <p:spPr>
          <a:xfrm>
            <a:off x="-1" y="6032718"/>
            <a:ext cx="8657594" cy="825282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EECC9-4897-EFF2-CE31-4C770E31E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0796F-6010-358E-2CCF-364E35AE1D15}"/>
              </a:ext>
            </a:extLst>
          </p:cNvPr>
          <p:cNvSpPr/>
          <p:nvPr userDrawn="1"/>
        </p:nvSpPr>
        <p:spPr>
          <a:xfrm>
            <a:off x="-1" y="5900479"/>
            <a:ext cx="8657593" cy="132238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B90AD-C2F4-AA34-D2EC-1D6FC2C681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203322" y="3327747"/>
            <a:ext cx="6858000" cy="221355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9D3D7-EE1E-81DF-7BB7-7B070A35F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/>
          <a:stretch>
            <a:fillRect/>
          </a:stretch>
        </p:blipFill>
        <p:spPr>
          <a:xfrm>
            <a:off x="0" y="0"/>
            <a:ext cx="3893574" cy="31079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-73569" y="-12255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44967-D110-A9CA-B6F6-4723A9C2D4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25298-4C71-19BA-3E42-6AE7249A7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/>
          <a:stretch>
            <a:fillRect/>
          </a:stretch>
        </p:blipFill>
        <p:spPr>
          <a:xfrm>
            <a:off x="0" y="0"/>
            <a:ext cx="7126097" cy="68667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6F7CF-6A77-F04A-8196-30BEB6D85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3843" y="5306730"/>
            <a:ext cx="3148623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677885" y="592339"/>
            <a:ext cx="1281706" cy="97027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8AE2F-472B-CB44-49DF-623A84E0A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514" y="5087440"/>
            <a:ext cx="3148623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225A-9357-EA67-86D5-EAB86AC5D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00646-DC1C-2D25-6483-A45ECB140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3843" y="5306730"/>
            <a:ext cx="3148623" cy="12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F65B9-5295-5316-1E60-C2D883ED1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A878-9EF5-BE76-CBD1-AC76AE337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4716" y="5663381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49BA9-1E2A-A1D0-93CB-42CD5C3318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404" y="5706883"/>
            <a:ext cx="2751453" cy="10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4-pere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E212-607A-F14E-8BBB-E23824E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9D213-9A80-9EE4-5FEC-4A96D6844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8090B-7F39-FE0E-7F8C-03CAC103D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REMEMBER TO CHECK-OUT!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D99DEA68-DB0C-9F3C-859D-ABA036EFE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2868604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5847D-556B-2878-A6CD-FA8CB51AD20C}"/>
              </a:ext>
            </a:extLst>
          </p:cNvPr>
          <p:cNvSpPr txBox="1"/>
          <p:nvPr/>
        </p:nvSpPr>
        <p:spPr>
          <a:xfrm>
            <a:off x="4982804" y="823884"/>
            <a:ext cx="659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90C37"/>
                </a:solidFill>
              </a:rPr>
              <a:t>YOU MUST SCAN THE QR CODE BEFORE LEAVING TO BE ELIGIBLE FOR CPE CREDIT.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4D120-E91C-C2FB-2C14-FC45BA88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82" y="2501691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event app.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PERE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949186"/>
            <a:ext cx="7585166" cy="2908813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ASAP, ideally by 31 July 2025.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03968" y="3949187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3 September 2025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1023521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030A0"/>
              </a:buClr>
            </a:pPr>
            <a:r>
              <a:rPr lang="en-US" sz="1400" dirty="0">
                <a:latin typeface="Arial" panose="020B0604020202020204" pitchFamily="34" charset="0"/>
              </a:rPr>
              <a:t>Please use this </a:t>
            </a:r>
            <a:r>
              <a:rPr lang="en-US" sz="1400" b="1" dirty="0">
                <a:latin typeface="Arial" panose="020B0604020202020204" pitchFamily="34" charset="0"/>
              </a:rPr>
              <a:t>widescreen 16:9 </a:t>
            </a:r>
            <a:r>
              <a:rPr lang="en-US" sz="1400" dirty="0">
                <a:latin typeface="Arial" panose="020B0604020202020204" pitchFamily="34" charset="0"/>
              </a:rPr>
              <a:t>template for your slides. More slide options can be found in the slide master.</a:t>
            </a:r>
          </a:p>
          <a:p>
            <a:pPr>
              <a:buClr>
                <a:srgbClr val="7030A0"/>
              </a:buClr>
            </a:pPr>
            <a:r>
              <a:rPr lang="en-US" sz="1400" dirty="0">
                <a:latin typeface="Arial" panose="020B0604020202020204" pitchFamily="34" charset="0"/>
              </a:rPr>
              <a:t>Session timings are 50 minutes each, including Q&amp;A</a:t>
            </a:r>
            <a:r>
              <a:rPr lang="en-GB" sz="1400" dirty="0">
                <a:latin typeface="Arial" panose="020B0604020202020204" pitchFamily="34" charset="0"/>
              </a:rPr>
              <a:t>.</a:t>
            </a:r>
            <a:endParaRPr lang="en-GB" sz="1000" b="1" i="1" dirty="0"/>
          </a:p>
          <a:p>
            <a:pPr marL="255905" indent="-255905">
              <a:buClr>
                <a:srgbClr val="7030A0"/>
              </a:buClr>
            </a:pPr>
            <a:r>
              <a:rPr lang="en-US" sz="1400" dirty="0">
                <a:latin typeface="Arial" panose="020B0604020202020204" pitchFamily="34" charset="0"/>
              </a:rPr>
              <a:t>Sessions may be video and/or audio </a:t>
            </a:r>
            <a:r>
              <a:rPr lang="en-US" sz="1400" b="1" dirty="0">
                <a:latin typeface="Arial" panose="020B0604020202020204" pitchFamily="34" charset="0"/>
              </a:rPr>
              <a:t>recorded</a:t>
            </a:r>
            <a:r>
              <a:rPr lang="en-US" sz="1400" dirty="0">
                <a:latin typeface="Arial" panose="020B0604020202020204" pitchFamily="34" charset="0"/>
              </a:rPr>
              <a:t> and</a:t>
            </a:r>
            <a:r>
              <a:rPr lang="en-US" sz="1400" b="1" dirty="0">
                <a:latin typeface="Arial" panose="020B0604020202020204" pitchFamily="34" charset="0"/>
              </a:rPr>
              <a:t> published </a:t>
            </a:r>
            <a:r>
              <a:rPr lang="en-US" sz="14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7030A0"/>
              </a:buClr>
            </a:pPr>
            <a:r>
              <a:rPr lang="en-US" sz="14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</a:pPr>
            <a:r>
              <a:rPr lang="en-US" sz="1400" dirty="0">
                <a:latin typeface="Arial" panose="020B0604020202020204" pitchFamily="34" charset="0"/>
              </a:rPr>
              <a:t>All sessions must have a minimum of </a:t>
            </a:r>
            <a:r>
              <a:rPr lang="en-US" sz="1400" b="1" dirty="0">
                <a:latin typeface="Arial" panose="020B0604020202020204" pitchFamily="34" charset="0"/>
              </a:rPr>
              <a:t>3 engagement questions </a:t>
            </a:r>
            <a:r>
              <a:rPr lang="en-US" sz="14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>
              <a:buClr>
                <a:srgbClr val="7030A0"/>
              </a:buClr>
            </a:pPr>
            <a:r>
              <a:rPr lang="en-GB" sz="1400" b="1" dirty="0">
                <a:latin typeface="Arial" panose="020B0604020202020204" pitchFamily="34" charset="0"/>
              </a:rPr>
              <a:t>GEO reserves the right to modify your session title. Any subsequent changes must receive prior approval from GEO.</a:t>
            </a:r>
            <a:endParaRPr lang="en-US" sz="14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25101" y="79325"/>
            <a:ext cx="7236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</a:rPr>
              <a:t>THANK YOU FOR SPEAKING AT NORCAL 2025! </a:t>
            </a:r>
            <a:br>
              <a:rPr lang="en-GB" sz="2400" b="1" dirty="0">
                <a:latin typeface="Arial" panose="020B0604020202020204" pitchFamily="34" charset="0"/>
              </a:rPr>
            </a:br>
            <a:r>
              <a:rPr lang="en-GB" sz="24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927980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600211" y="916799"/>
            <a:ext cx="372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You MUST scan the QR code at the start and end of each session to be eligible for CPE</a:t>
            </a:r>
            <a:endParaRPr lang="en-GB" sz="2000" b="1" dirty="0">
              <a:solidFill>
                <a:srgbClr val="EE8F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94025" y="4727123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44975" y="5970232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D2A7A-36EB-3585-236C-8632A8CA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806" y="2269269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8762</TotalTime>
  <Words>568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Wingdings</vt:lpstr>
      <vt:lpstr>Office Theme</vt:lpstr>
      <vt:lpstr>PowerPoint Presentation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97</cp:revision>
  <dcterms:created xsi:type="dcterms:W3CDTF">2023-02-25T02:40:37Z</dcterms:created>
  <dcterms:modified xsi:type="dcterms:W3CDTF">2025-07-24T13:21:07Z</dcterms:modified>
</cp:coreProperties>
</file>