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50" r:id="rId2"/>
    <p:sldId id="309" r:id="rId3"/>
    <p:sldId id="310" r:id="rId4"/>
    <p:sldId id="352" r:id="rId5"/>
    <p:sldId id="345" r:id="rId6"/>
    <p:sldId id="294" r:id="rId7"/>
    <p:sldId id="346" r:id="rId8"/>
    <p:sldId id="347" r:id="rId9"/>
    <p:sldId id="348" r:id="rId10"/>
    <p:sldId id="349" r:id="rId11"/>
    <p:sldId id="295" r:id="rId12"/>
    <p:sldId id="351" r:id="rId13"/>
    <p:sldId id="29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C37"/>
    <a:srgbClr val="009E99"/>
    <a:srgbClr val="F5F5F5"/>
    <a:srgbClr val="FDFDFD"/>
    <a:srgbClr val="5BCAFA"/>
    <a:srgbClr val="00E6BC"/>
    <a:srgbClr val="CEECFD"/>
    <a:srgbClr val="CDF0FF"/>
    <a:srgbClr val="DFF8EC"/>
    <a:srgbClr val="C7F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1061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85DFA06-2C33-BFE4-FFF7-68D6A1541C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6" b="16084"/>
          <a:stretch>
            <a:fillRect/>
          </a:stretch>
        </p:blipFill>
        <p:spPr>
          <a:xfrm>
            <a:off x="3719745" y="-47336"/>
            <a:ext cx="8562120" cy="6905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962535" y="-1898634"/>
            <a:ext cx="7106467" cy="9457843"/>
          </a:xfrm>
          <a:custGeom>
            <a:avLst/>
            <a:gdLst>
              <a:gd name="connsiteX0" fmla="*/ 0 w 7191697"/>
              <a:gd name="connsiteY0" fmla="*/ 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0 w 7191697"/>
              <a:gd name="connsiteY4" fmla="*/ 0 h 9782573"/>
              <a:gd name="connsiteX0" fmla="*/ 528312 w 7191697"/>
              <a:gd name="connsiteY0" fmla="*/ 3406030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528312 w 7191697"/>
              <a:gd name="connsiteY4" fmla="*/ 3406030 h 9782573"/>
              <a:gd name="connsiteX0" fmla="*/ 203772 w 7191697"/>
              <a:gd name="connsiteY0" fmla="*/ 3319679 h 9782573"/>
              <a:gd name="connsiteX1" fmla="*/ 7191697 w 7191697"/>
              <a:gd name="connsiteY1" fmla="*/ 0 h 9782573"/>
              <a:gd name="connsiteX2" fmla="*/ 7191697 w 7191697"/>
              <a:gd name="connsiteY2" fmla="*/ 9782573 h 9782573"/>
              <a:gd name="connsiteX3" fmla="*/ 0 w 7191697"/>
              <a:gd name="connsiteY3" fmla="*/ 9782573 h 9782573"/>
              <a:gd name="connsiteX4" fmla="*/ 203772 w 7191697"/>
              <a:gd name="connsiteY4" fmla="*/ 3319679 h 9782573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191697 w 7229630"/>
              <a:gd name="connsiteY2" fmla="*/ 962345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203772 w 7229630"/>
              <a:gd name="connsiteY0" fmla="*/ 3160562 h 9623456"/>
              <a:gd name="connsiteX1" fmla="*/ 7229630 w 7229630"/>
              <a:gd name="connsiteY1" fmla="*/ 0 h 9623456"/>
              <a:gd name="connsiteX2" fmla="*/ 7200597 w 7229630"/>
              <a:gd name="connsiteY2" fmla="*/ 7595176 h 9623456"/>
              <a:gd name="connsiteX3" fmla="*/ 0 w 7229630"/>
              <a:gd name="connsiteY3" fmla="*/ 9623456 h 9623456"/>
              <a:gd name="connsiteX4" fmla="*/ 203772 w 7229630"/>
              <a:gd name="connsiteY4" fmla="*/ 3160562 h 9623456"/>
              <a:gd name="connsiteX0" fmla="*/ 0 w 7025858"/>
              <a:gd name="connsiteY0" fmla="*/ 3160562 h 9457843"/>
              <a:gd name="connsiteX1" fmla="*/ 7025858 w 7025858"/>
              <a:gd name="connsiteY1" fmla="*/ 0 h 9457843"/>
              <a:gd name="connsiteX2" fmla="*/ 6996825 w 7025858"/>
              <a:gd name="connsiteY2" fmla="*/ 7595176 h 9457843"/>
              <a:gd name="connsiteX3" fmla="*/ 2758862 w 7025858"/>
              <a:gd name="connsiteY3" fmla="*/ 9457843 h 9457843"/>
              <a:gd name="connsiteX4" fmla="*/ 0 w 7025858"/>
              <a:gd name="connsiteY4" fmla="*/ 3160562 h 9457843"/>
              <a:gd name="connsiteX0" fmla="*/ 0 w 7075837"/>
              <a:gd name="connsiteY0" fmla="*/ 3171842 h 9457843"/>
              <a:gd name="connsiteX1" fmla="*/ 7075837 w 7075837"/>
              <a:gd name="connsiteY1" fmla="*/ 0 h 9457843"/>
              <a:gd name="connsiteX2" fmla="*/ 7046804 w 7075837"/>
              <a:gd name="connsiteY2" fmla="*/ 7595176 h 9457843"/>
              <a:gd name="connsiteX3" fmla="*/ 2808841 w 7075837"/>
              <a:gd name="connsiteY3" fmla="*/ 9457843 h 9457843"/>
              <a:gd name="connsiteX4" fmla="*/ 0 w 7075837"/>
              <a:gd name="connsiteY4" fmla="*/ 3171842 h 9457843"/>
              <a:gd name="connsiteX0" fmla="*/ 0 w 7106467"/>
              <a:gd name="connsiteY0" fmla="*/ 3152492 h 9457843"/>
              <a:gd name="connsiteX1" fmla="*/ 7106467 w 7106467"/>
              <a:gd name="connsiteY1" fmla="*/ 0 h 9457843"/>
              <a:gd name="connsiteX2" fmla="*/ 7077434 w 7106467"/>
              <a:gd name="connsiteY2" fmla="*/ 7595176 h 9457843"/>
              <a:gd name="connsiteX3" fmla="*/ 2839471 w 7106467"/>
              <a:gd name="connsiteY3" fmla="*/ 9457843 h 9457843"/>
              <a:gd name="connsiteX4" fmla="*/ 0 w 7106467"/>
              <a:gd name="connsiteY4" fmla="*/ 3152492 h 9457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467" h="9457843">
                <a:moveTo>
                  <a:pt x="0" y="3152492"/>
                </a:moveTo>
                <a:lnTo>
                  <a:pt x="7106467" y="0"/>
                </a:lnTo>
                <a:lnTo>
                  <a:pt x="7077434" y="7595176"/>
                </a:lnTo>
                <a:lnTo>
                  <a:pt x="2839471" y="9457843"/>
                </a:lnTo>
                <a:lnTo>
                  <a:pt x="0" y="31524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B13F82B-D0B3-C419-9644-EFDD2E76E5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433310" y="-47336"/>
            <a:ext cx="4172776" cy="22831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08089E-14D1-0DBC-7AD8-C2F5FA1EB5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6"/>
          <a:stretch>
            <a:fillRect/>
          </a:stretch>
        </p:blipFill>
        <p:spPr>
          <a:xfrm>
            <a:off x="260345" y="2831285"/>
            <a:ext cx="5217177" cy="209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70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9056" y="2337449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9056" y="3188520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59056" y="3787919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9B1F3-74CC-C50D-8B11-856C7AADCAA1}"/>
              </a:ext>
            </a:extLst>
          </p:cNvPr>
          <p:cNvSpPr/>
          <p:nvPr userDrawn="1"/>
        </p:nvSpPr>
        <p:spPr>
          <a:xfrm rot="16200000">
            <a:off x="8763001" y="3243106"/>
            <a:ext cx="6858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3B7795-A9CF-3E21-8531-76B95CD91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1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3B299198-CEDB-5DD8-FDE0-FAF1D73101E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27569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F59E85D-9050-A1EB-05B1-A2EA92CB1B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27569" y="609623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7371502-1BF2-0016-34B7-65D1E2A9C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27569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3AD0BC-4E8D-36BC-A185-B5B7C46099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27569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FF706C-CB0A-14A3-4F09-5524103DA8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854806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34DB27A0-66D4-25FA-8E5A-C44E968F84E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54806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896A93BE-C136-A632-5C95-013131AA0A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854806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FA8A234E-538B-F1C7-23BA-D4A162D010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82043" y="1357994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91747D3-EE20-5927-E111-8831A843948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82043" y="3027698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4A321C34-E860-E3F7-4872-BF46AA8BD0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82043" y="3483482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2270EE0-3F2F-23A2-6373-7F4FF8624C5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827569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31D76ADA-199D-A39C-DA40-903621F4936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827569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62D1E1A5-77D3-DF9A-6BDE-1825BF66743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827569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6803979B-C50B-D196-59CA-D59528F9C2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54806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1262C709-8122-1AC0-E563-F3CAD11F661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854806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4" name="Text Placeholder 8">
            <a:extLst>
              <a:ext uri="{FF2B5EF4-FFF2-40B4-BE49-F238E27FC236}">
                <a16:creationId xmlns:a16="http://schemas.microsoft.com/office/drawing/2014/main" id="{73A7D04D-635F-DF1F-1078-85BCD379F72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854806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45DAABD9-5F6E-6D66-924E-31775FDFFEB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882043" y="3848426"/>
            <a:ext cx="1612900" cy="1600200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6" name="Text Placeholder 8">
            <a:extLst>
              <a:ext uri="{FF2B5EF4-FFF2-40B4-BE49-F238E27FC236}">
                <a16:creationId xmlns:a16="http://schemas.microsoft.com/office/drawing/2014/main" id="{B14CD272-B303-6AA0-9BA0-E937821C267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2043" y="5518130"/>
            <a:ext cx="1532558" cy="3976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0093DFCD-184F-BC31-7BA0-1C904615149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2043" y="5973914"/>
            <a:ext cx="1425344" cy="293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360658-F756-8917-4E92-19805CAF6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0" y="-79061"/>
            <a:ext cx="2364296" cy="25224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3129D4-649B-631D-4397-00D0FEA9FD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92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56CF2DC-B422-0E69-BB71-8DB54A052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2" b="46152"/>
          <a:stretch/>
        </p:blipFill>
        <p:spPr>
          <a:xfrm>
            <a:off x="-1" y="6032717"/>
            <a:ext cx="8859817" cy="825283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D67C128-5EF6-3C2A-59C8-2EE5F5FE0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97199" y="1110764"/>
            <a:ext cx="6565899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B3B58E8-085C-A0F8-2536-B78D16B436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7200" y="1835275"/>
            <a:ext cx="65659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2D0C2F26-F008-63E1-45FC-206C4E32AE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7200" y="2308115"/>
            <a:ext cx="6565900" cy="1699631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20000"/>
              </a:lnSpc>
              <a:spcBef>
                <a:spcPts val="20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07CCDEB-E35D-B973-7E77-D823A5598A6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527534" y="-1610728"/>
            <a:ext cx="3700463" cy="361667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6DEECC9-4897-EFF2-CE31-4C770E31E8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20796F-6010-358E-2CCF-364E35AE1D15}"/>
              </a:ext>
            </a:extLst>
          </p:cNvPr>
          <p:cNvSpPr/>
          <p:nvPr userDrawn="1"/>
        </p:nvSpPr>
        <p:spPr>
          <a:xfrm>
            <a:off x="-1" y="5900479"/>
            <a:ext cx="8859817" cy="132238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19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87E5E77-37C0-C452-1724-69FB5E7BCD13}"/>
              </a:ext>
            </a:extLst>
          </p:cNvPr>
          <p:cNvSpPr/>
          <p:nvPr userDrawn="1"/>
        </p:nvSpPr>
        <p:spPr>
          <a:xfrm>
            <a:off x="24512" y="-2"/>
            <a:ext cx="4610100" cy="685800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759A232-A643-E514-3B6D-811993967B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91658" y="16873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1BF0348D-07BA-559D-4B81-189F822EA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66558" y="16619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2D2F164C-1FFF-1464-7F59-16A44664AAC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641458" y="1623847"/>
            <a:ext cx="2096801" cy="2080291"/>
          </a:xfrm>
          <a:custGeom>
            <a:avLst/>
            <a:gdLst>
              <a:gd name="connsiteX0" fmla="*/ 0 w 1612900"/>
              <a:gd name="connsiteY0" fmla="*/ 0 h 1600200"/>
              <a:gd name="connsiteX1" fmla="*/ 1612900 w 1612900"/>
              <a:gd name="connsiteY1" fmla="*/ 0 h 1600200"/>
              <a:gd name="connsiteX2" fmla="*/ 1612900 w 1612900"/>
              <a:gd name="connsiteY2" fmla="*/ 1600200 h 1600200"/>
              <a:gd name="connsiteX3" fmla="*/ 0 w 1612900"/>
              <a:gd name="connsiteY3" fmla="*/ 160020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12900" h="1600200">
                <a:moveTo>
                  <a:pt x="0" y="0"/>
                </a:moveTo>
                <a:lnTo>
                  <a:pt x="1612900" y="0"/>
                </a:lnTo>
                <a:lnTo>
                  <a:pt x="1612900" y="1600200"/>
                </a:lnTo>
                <a:lnTo>
                  <a:pt x="0" y="1600200"/>
                </a:lnTo>
                <a:close/>
              </a:path>
            </a:pathLst>
          </a:custGeom>
          <a:solidFill>
            <a:schemeClr val="bg1">
              <a:lumMod val="95000"/>
              <a:alpha val="88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4B729F2-1FD4-8A3B-0F30-F7E3DBCE93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 b="43986"/>
          <a:stretch/>
        </p:blipFill>
        <p:spPr>
          <a:xfrm rot="5400000">
            <a:off x="79062" y="-79059"/>
            <a:ext cx="2364296" cy="252241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911D1CC2-04A1-D6A5-A6AC-BD217D7987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>
            <a:off x="2982024" y="4893548"/>
            <a:ext cx="3642361" cy="1992920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3527A0C0-8CB9-2CF3-79E2-C2445BF238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8B90AD-C2F4-AA34-D2EC-1D6FC2C681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9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990A3F-D566-D16D-CAE7-E58EA27C7A6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5B7EF5D5-A2FC-29DB-DD5D-8411250C40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487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4646C63B-5E8A-B697-0679-67A7663CFCA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6487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F22C80A4-8ADF-E527-3BCB-6C6A8646EE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487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170F5AC-98E3-2511-697A-ACDC5545C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6487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EE1485-DF58-6718-4ADB-02E76286C2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6487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1" name="Text Placeholder 8">
            <a:extLst>
              <a:ext uri="{FF2B5EF4-FFF2-40B4-BE49-F238E27FC236}">
                <a16:creationId xmlns:a16="http://schemas.microsoft.com/office/drawing/2014/main" id="{A60DF3FA-DBC2-EC9D-0CBA-57B28D36427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6487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Text Placeholder 8">
            <a:extLst>
              <a:ext uri="{FF2B5EF4-FFF2-40B4-BE49-F238E27FC236}">
                <a16:creationId xmlns:a16="http://schemas.microsoft.com/office/drawing/2014/main" id="{8E5359AA-7BA0-826E-8827-AC40B104609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487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3" name="Text Placeholder 8">
            <a:extLst>
              <a:ext uri="{FF2B5EF4-FFF2-40B4-BE49-F238E27FC236}">
                <a16:creationId xmlns:a16="http://schemas.microsoft.com/office/drawing/2014/main" id="{2223A107-D318-D224-5403-B307D03AD77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487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DD1E6CD9-835C-530F-83E4-5F96A144F14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6487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32FC2CFC-57E0-4871-7AC5-6AADE3442AE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91200" y="38685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BC5A5EB0-E4C6-6C90-5DA9-AB02E5EC358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791200" y="78151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7" name="Text Placeholder 8">
            <a:extLst>
              <a:ext uri="{FF2B5EF4-FFF2-40B4-BE49-F238E27FC236}">
                <a16:creationId xmlns:a16="http://schemas.microsoft.com/office/drawing/2014/main" id="{002F2427-05EC-7F7A-6A94-4BEF0ABD0B6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91200" y="114257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8" name="Text Placeholder 8">
            <a:extLst>
              <a:ext uri="{FF2B5EF4-FFF2-40B4-BE49-F238E27FC236}">
                <a16:creationId xmlns:a16="http://schemas.microsoft.com/office/drawing/2014/main" id="{050F450A-86E7-8A9B-1161-BEE3BE37A0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91200" y="1888478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18BEE5AE-F493-01B9-3D87-C450AE82FA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791200" y="2283139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AA23A13A-B5F2-A426-EC2A-5E5D63981AA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791200" y="2644199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1" name="Text Placeholder 8">
            <a:extLst>
              <a:ext uri="{FF2B5EF4-FFF2-40B4-BE49-F238E27FC236}">
                <a16:creationId xmlns:a16="http://schemas.microsoft.com/office/drawing/2014/main" id="{3412272C-720E-F4B4-6F25-3A3A5C27141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3416146"/>
            <a:ext cx="2387600" cy="3946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9B75FF6-A370-1B72-CCD3-CF2A940F48C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5791200" y="3810807"/>
            <a:ext cx="2387600" cy="361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FE3B1029-DDF4-5586-0D02-79DD53007B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791200" y="4171867"/>
            <a:ext cx="2387600" cy="3274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2C52198-BB95-E3EC-E19F-213D9533B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05" r="-1" b="43986"/>
          <a:stretch/>
        </p:blipFill>
        <p:spPr>
          <a:xfrm rot="10800000">
            <a:off x="218662" y="-1"/>
            <a:ext cx="4172776" cy="22831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DFE83-F7CE-DFD8-FF20-711156E7E736}"/>
              </a:ext>
            </a:extLst>
          </p:cNvPr>
          <p:cNvSpPr/>
          <p:nvPr userDrawn="1"/>
        </p:nvSpPr>
        <p:spPr>
          <a:xfrm rot="16200000">
            <a:off x="1203322" y="3327747"/>
            <a:ext cx="6858000" cy="221355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68A0D670-AC8B-DE2C-39D1-30190965D39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66774" y="3229484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C9D3D7-EE1E-81DF-7BB7-7B070A35F8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89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A34011-22E5-E6E0-756E-CD83EBEC4B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3681" r="10453"/>
          <a:stretch>
            <a:fillRect/>
          </a:stretch>
        </p:blipFill>
        <p:spPr>
          <a:xfrm>
            <a:off x="0" y="-1"/>
            <a:ext cx="3893574" cy="32065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77B58A-A77C-D8A7-229C-FBF4AA1B0E9B}"/>
              </a:ext>
            </a:extLst>
          </p:cNvPr>
          <p:cNvSpPr/>
          <p:nvPr userDrawn="1"/>
        </p:nvSpPr>
        <p:spPr>
          <a:xfrm>
            <a:off x="0" y="3101418"/>
            <a:ext cx="3893574" cy="375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45863" y="1090118"/>
            <a:ext cx="645795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45862" y="3745074"/>
            <a:ext cx="6309401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645863" y="543880"/>
            <a:ext cx="6309401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8E46C9D-F7BC-6E4D-B1CF-2D262687C8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-73571" y="0"/>
            <a:ext cx="4172776" cy="2283137"/>
          </a:xfrm>
          <a:prstGeom prst="rect">
            <a:avLst/>
          </a:prstGeom>
        </p:spPr>
      </p:pic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5BA97DB-146D-E839-7E63-7193D7282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4993" y="4048810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44967-D110-A9CA-B6F6-4723A9C2D4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81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FB49E74-9FFD-00A7-A0FE-7748AB2BFF56}"/>
              </a:ext>
            </a:extLst>
          </p:cNvPr>
          <p:cNvSpPr/>
          <p:nvPr userDrawn="1"/>
        </p:nvSpPr>
        <p:spPr>
          <a:xfrm rot="1441686">
            <a:off x="-2417192" y="-3438344"/>
            <a:ext cx="7272343" cy="10534447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F88486E-8D1F-7352-2098-531191D77A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5175" y="1217938"/>
            <a:ext cx="5715000" cy="250337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663E0B49-2283-27C2-9583-4ED582A7F4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715176" y="3872895"/>
            <a:ext cx="5715000" cy="7527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AD88565A-A142-60D1-B0A4-C8C262E34D9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715176" y="671700"/>
            <a:ext cx="5715000" cy="39466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2000" b="1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50A78CBB-3FE4-38BF-1ED8-E61D05132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3209819"/>
            <a:ext cx="3295649" cy="696239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50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MESSAGE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B54D3B9E-DE08-72F8-9128-6E68F9E544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250" y="-2568312"/>
            <a:ext cx="4795650" cy="46870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525298-4C71-19BA-3E42-6AE7249A79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E350E3-1B04-6C3D-47C0-235898EE1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8" r="49041" b="7258"/>
          <a:stretch>
            <a:fillRect/>
          </a:stretch>
        </p:blipFill>
        <p:spPr>
          <a:xfrm>
            <a:off x="0" y="-36704"/>
            <a:ext cx="6684264" cy="68947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1702884-922B-1F30-E282-104D1EF06CAA}"/>
              </a:ext>
            </a:extLst>
          </p:cNvPr>
          <p:cNvSpPr/>
          <p:nvPr userDrawn="1"/>
        </p:nvSpPr>
        <p:spPr>
          <a:xfrm>
            <a:off x="3048000" y="-36704"/>
            <a:ext cx="9144000" cy="6903496"/>
          </a:xfrm>
          <a:custGeom>
            <a:avLst/>
            <a:gdLst>
              <a:gd name="connsiteX0" fmla="*/ 0 w 9283700"/>
              <a:gd name="connsiteY0" fmla="*/ 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0 w 9283700"/>
              <a:gd name="connsiteY4" fmla="*/ 0 h 6878096"/>
              <a:gd name="connsiteX0" fmla="*/ 4343400 w 9283700"/>
              <a:gd name="connsiteY0" fmla="*/ 12700 h 6878096"/>
              <a:gd name="connsiteX1" fmla="*/ 9283700 w 9283700"/>
              <a:gd name="connsiteY1" fmla="*/ 0 h 6878096"/>
              <a:gd name="connsiteX2" fmla="*/ 9283700 w 9283700"/>
              <a:gd name="connsiteY2" fmla="*/ 6878096 h 6878096"/>
              <a:gd name="connsiteX3" fmla="*/ 0 w 9283700"/>
              <a:gd name="connsiteY3" fmla="*/ 6878096 h 6878096"/>
              <a:gd name="connsiteX4" fmla="*/ 4343400 w 9283700"/>
              <a:gd name="connsiteY4" fmla="*/ 12700 h 6878096"/>
              <a:gd name="connsiteX0" fmla="*/ 3594100 w 9283700"/>
              <a:gd name="connsiteY0" fmla="*/ 0 h 6903496"/>
              <a:gd name="connsiteX1" fmla="*/ 9283700 w 9283700"/>
              <a:gd name="connsiteY1" fmla="*/ 25400 h 6903496"/>
              <a:gd name="connsiteX2" fmla="*/ 9283700 w 9283700"/>
              <a:gd name="connsiteY2" fmla="*/ 6903496 h 6903496"/>
              <a:gd name="connsiteX3" fmla="*/ 0 w 9283700"/>
              <a:gd name="connsiteY3" fmla="*/ 6903496 h 6903496"/>
              <a:gd name="connsiteX4" fmla="*/ 3594100 w 9283700"/>
              <a:gd name="connsiteY4" fmla="*/ 0 h 6903496"/>
              <a:gd name="connsiteX0" fmla="*/ 3149600 w 8839200"/>
              <a:gd name="connsiteY0" fmla="*/ 0 h 6954296"/>
              <a:gd name="connsiteX1" fmla="*/ 8839200 w 8839200"/>
              <a:gd name="connsiteY1" fmla="*/ 25400 h 6954296"/>
              <a:gd name="connsiteX2" fmla="*/ 8839200 w 8839200"/>
              <a:gd name="connsiteY2" fmla="*/ 6903496 h 6954296"/>
              <a:gd name="connsiteX3" fmla="*/ 0 w 8839200"/>
              <a:gd name="connsiteY3" fmla="*/ 6954296 h 6954296"/>
              <a:gd name="connsiteX4" fmla="*/ 3149600 w 8839200"/>
              <a:gd name="connsiteY4" fmla="*/ 0 h 6954296"/>
              <a:gd name="connsiteX0" fmla="*/ 3454400 w 9144000"/>
              <a:gd name="connsiteY0" fmla="*/ 0 h 6928896"/>
              <a:gd name="connsiteX1" fmla="*/ 9144000 w 9144000"/>
              <a:gd name="connsiteY1" fmla="*/ 25400 h 6928896"/>
              <a:gd name="connsiteX2" fmla="*/ 9144000 w 9144000"/>
              <a:gd name="connsiteY2" fmla="*/ 6903496 h 6928896"/>
              <a:gd name="connsiteX3" fmla="*/ 0 w 9144000"/>
              <a:gd name="connsiteY3" fmla="*/ 6928896 h 6928896"/>
              <a:gd name="connsiteX4" fmla="*/ 3454400 w 9144000"/>
              <a:gd name="connsiteY4" fmla="*/ 0 h 692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6928896">
                <a:moveTo>
                  <a:pt x="3454400" y="0"/>
                </a:moveTo>
                <a:lnTo>
                  <a:pt x="9144000" y="25400"/>
                </a:lnTo>
                <a:lnTo>
                  <a:pt x="9144000" y="6903496"/>
                </a:lnTo>
                <a:lnTo>
                  <a:pt x="0" y="6928896"/>
                </a:lnTo>
                <a:lnTo>
                  <a:pt x="3454400" y="0"/>
                </a:lnTo>
                <a:close/>
              </a:path>
            </a:pathLst>
          </a:custGeom>
          <a:solidFill>
            <a:srgbClr val="090C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8ADC95-02BC-BBCB-D08A-027EF0F542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18531" y="2263967"/>
            <a:ext cx="5110424" cy="10173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75000"/>
              </a:lnSpc>
              <a:defRPr sz="3600" b="1" i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GB" dirty="0"/>
              <a:t>SESSION TITLE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F603518D-BEBA-9974-C780-261DA41BFB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18531" y="3202947"/>
            <a:ext cx="5331484" cy="286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65000"/>
              </a:lnSpc>
              <a:spcBef>
                <a:spcPts val="0"/>
              </a:spcBef>
              <a:buNone/>
              <a:defRPr sz="2000">
                <a:solidFill>
                  <a:srgbClr val="5BCAFA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 TITLE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238B9AB-632C-767E-1908-B618B161AA1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18531" y="3794699"/>
            <a:ext cx="5331484" cy="8642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Date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0BBB7F-318A-2417-5E8C-B7A445FD0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05" r="-1" b="43986"/>
          <a:stretch/>
        </p:blipFill>
        <p:spPr>
          <a:xfrm rot="10800000">
            <a:off x="8129754" y="-19170"/>
            <a:ext cx="4172776" cy="22831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6F7CF-6A77-F04A-8196-30BEB6D856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7826" y="5307315"/>
            <a:ext cx="3420658" cy="1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7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016613-17EF-CF81-C7BC-35854F2A9554}"/>
              </a:ext>
            </a:extLst>
          </p:cNvPr>
          <p:cNvSpPr/>
          <p:nvPr userDrawn="1"/>
        </p:nvSpPr>
        <p:spPr>
          <a:xfrm>
            <a:off x="8315256" y="-11163"/>
            <a:ext cx="3902110" cy="12817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EE2C57-64E8-EE4F-6AE8-42D453E4B3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4943"/>
          <a:stretch/>
        </p:blipFill>
        <p:spPr>
          <a:xfrm>
            <a:off x="8524001" y="-11161"/>
            <a:ext cx="3506200" cy="15478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3EEAC2-F06C-287D-2FA9-696A39E4153E}"/>
              </a:ext>
            </a:extLst>
          </p:cNvPr>
          <p:cNvSpPr/>
          <p:nvPr userDrawn="1"/>
        </p:nvSpPr>
        <p:spPr>
          <a:xfrm>
            <a:off x="-1" y="-11161"/>
            <a:ext cx="8289890" cy="12723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58CC320-D9C2-BFB4-1A90-912C385B3D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571" y="330478"/>
            <a:ext cx="7762001" cy="5890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8B018580-8365-85AE-E6C1-A1374CCFD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570" y="1536700"/>
            <a:ext cx="11022165" cy="4588628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D8FFE5-5781-FE7F-3E1D-8658DE683AE8}"/>
              </a:ext>
            </a:extLst>
          </p:cNvPr>
          <p:cNvSpPr/>
          <p:nvPr userDrawn="1"/>
        </p:nvSpPr>
        <p:spPr>
          <a:xfrm rot="16200000">
            <a:off x="7677885" y="592339"/>
            <a:ext cx="1281706" cy="97027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898A01A-D8DA-6637-718B-4591D6E3C3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58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1942231-C191-F076-809F-D61A7F58A992}"/>
              </a:ext>
            </a:extLst>
          </p:cNvPr>
          <p:cNvSpPr/>
          <p:nvPr userDrawn="1"/>
        </p:nvSpPr>
        <p:spPr>
          <a:xfrm>
            <a:off x="0" y="0"/>
            <a:ext cx="4610100" cy="6718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90AF109-D45B-7329-8A75-519DE55602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5"/>
            <a:ext cx="6591300" cy="3407903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FFEA6B7-FF31-4A80-5AC7-EB57151DA3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209640" y="-1218431"/>
            <a:ext cx="2693685" cy="51305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B304B94-0A4D-E975-846B-A48315A59911}"/>
              </a:ext>
            </a:extLst>
          </p:cNvPr>
          <p:cNvSpPr/>
          <p:nvPr userDrawn="1"/>
        </p:nvSpPr>
        <p:spPr>
          <a:xfrm>
            <a:off x="-8792" y="6486211"/>
            <a:ext cx="4618892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22F1515-C506-37AC-64AB-FA9076743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3509" y="2686904"/>
            <a:ext cx="3486150" cy="17810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560"/>
              </a:lnSpc>
              <a:spcBef>
                <a:spcPts val="0"/>
              </a:spcBef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 SLIDE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58AE2F-472B-CB44-49DF-623A84E0AE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497" y="5088025"/>
            <a:ext cx="3420658" cy="1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3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70708-F9A0-A60B-9558-B80C67BF13D0}"/>
              </a:ext>
            </a:extLst>
          </p:cNvPr>
          <p:cNvSpPr/>
          <p:nvPr userDrawn="1"/>
        </p:nvSpPr>
        <p:spPr>
          <a:xfrm>
            <a:off x="0" y="0"/>
            <a:ext cx="12192000" cy="5358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4DEDE38-4A82-053A-9FD3-A1CEA7EE01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376" t="47164"/>
          <a:stretch/>
        </p:blipFill>
        <p:spPr>
          <a:xfrm>
            <a:off x="0" y="0"/>
            <a:ext cx="2557840" cy="242416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26B33-CC86-FD4F-FA66-9771444830F7}"/>
              </a:ext>
            </a:extLst>
          </p:cNvPr>
          <p:cNvSpPr/>
          <p:nvPr userDrawn="1"/>
        </p:nvSpPr>
        <p:spPr>
          <a:xfrm rot="16200000">
            <a:off x="9326818" y="2493392"/>
            <a:ext cx="5358579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9C6B1DD-1E97-4459-D6F1-DEEBC8E144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3775" y="2054963"/>
            <a:ext cx="5505450" cy="589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3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86225A-9357-EA67-86D5-EAB86AC5D0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8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967E2-075F-CDC1-23C9-DF51C799B42A}"/>
              </a:ext>
            </a:extLst>
          </p:cNvPr>
          <p:cNvSpPr/>
          <p:nvPr userDrawn="1"/>
        </p:nvSpPr>
        <p:spPr>
          <a:xfrm>
            <a:off x="0" y="4445000"/>
            <a:ext cx="12192000" cy="2448620"/>
          </a:xfrm>
          <a:prstGeom prst="rect">
            <a:avLst/>
          </a:prstGeom>
          <a:solidFill>
            <a:srgbClr val="090C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3E7883-C19D-7DDD-50A4-6F25E632A0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46274" y="919499"/>
            <a:ext cx="98647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91AF40B1-6390-E127-1351-C0B83050D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46274" y="1710409"/>
            <a:ext cx="9864726" cy="1213346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C02A82F-01AD-92A1-2E2B-126C92817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345" r="49305"/>
          <a:stretch/>
        </p:blipFill>
        <p:spPr>
          <a:xfrm rot="5400000">
            <a:off x="2758070" y="4049287"/>
            <a:ext cx="1996921" cy="362051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FB63E2D-C216-C0EF-7F47-C53110906866}"/>
              </a:ext>
            </a:extLst>
          </p:cNvPr>
          <p:cNvSpPr/>
          <p:nvPr userDrawn="1"/>
        </p:nvSpPr>
        <p:spPr>
          <a:xfrm>
            <a:off x="0" y="4445000"/>
            <a:ext cx="121920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B00646-DC1C-2D25-6483-A45ECB140A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7826" y="5307315"/>
            <a:ext cx="3420658" cy="122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29656F-A969-FBBD-D86F-AFADE8489E0A}"/>
              </a:ext>
            </a:extLst>
          </p:cNvPr>
          <p:cNvSpPr/>
          <p:nvPr userDrawn="1"/>
        </p:nvSpPr>
        <p:spPr>
          <a:xfrm>
            <a:off x="0" y="0"/>
            <a:ext cx="12192000" cy="1464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6F085F4-1C2C-955A-E7E7-264BAA262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42950" y="495385"/>
            <a:ext cx="667385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722F919C-2620-0FCF-7834-82994F2F10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7097" y="2315753"/>
            <a:ext cx="10757806" cy="394662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EDD20F6C-59C3-9DD5-7314-C77CFCE2CAA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7097" y="2919211"/>
            <a:ext cx="10757806" cy="141750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B762C324-9CBD-B487-E44E-A29BC691B1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7097" y="1696087"/>
            <a:ext cx="10757806" cy="3946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691627B-C1B8-A4BE-1CE6-E2B0209C98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9492904" y="-801080"/>
            <a:ext cx="1771015" cy="33731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7F65B9-5295-5316-1E60-C2D883ED11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006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506BA42-F1D4-D7B1-9F30-C6426F4C0576}"/>
              </a:ext>
            </a:extLst>
          </p:cNvPr>
          <p:cNvSpPr/>
          <p:nvPr userDrawn="1"/>
        </p:nvSpPr>
        <p:spPr>
          <a:xfrm>
            <a:off x="0" y="0"/>
            <a:ext cx="46101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FF998F-4840-EDD2-D498-F73139A50C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10149" y="1897721"/>
            <a:ext cx="6410326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77351AC4-C587-EC3D-DF5C-E5976B34FA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10149" y="2725299"/>
            <a:ext cx="6528707" cy="727059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5BD7C0-1573-078B-4D4D-963875DF21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10149" y="3651748"/>
            <a:ext cx="6528707" cy="727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F4A80583-60A7-4C3B-E682-F274732A74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3206252"/>
            <a:ext cx="4076700" cy="181102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20"/>
              </a:lnSpc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  <a:p>
            <a:pPr lvl="0"/>
            <a:r>
              <a:rPr lang="en-US" dirty="0"/>
              <a:t>MASTER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ECB7E40-00DC-D2BA-BF83-7DCBB7FEAE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558"/>
          <a:stretch/>
        </p:blipFill>
        <p:spPr>
          <a:xfrm rot="5400000">
            <a:off x="1329464" y="-1069439"/>
            <a:ext cx="2364296" cy="45031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379C8E-4482-F5D5-39B5-02A29C115D67}"/>
              </a:ext>
            </a:extLst>
          </p:cNvPr>
          <p:cNvSpPr/>
          <p:nvPr userDrawn="1"/>
        </p:nvSpPr>
        <p:spPr>
          <a:xfrm>
            <a:off x="0" y="6486211"/>
            <a:ext cx="4610100" cy="371789"/>
          </a:xfrm>
          <a:prstGeom prst="rect">
            <a:avLst/>
          </a:prstGeom>
          <a:gradFill>
            <a:gsLst>
              <a:gs pos="12000">
                <a:srgbClr val="00E6BC"/>
              </a:gs>
              <a:gs pos="97000">
                <a:srgbClr val="5BCAF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8A878-9EF5-BE76-CBD1-AC76AE3370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5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82A3F1F-155C-6B78-BB1B-6B3C5E933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147" y="365292"/>
            <a:ext cx="10591800" cy="646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 b="1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8723A7-BEEB-9D6C-A8E0-49A8514444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5147" y="1151117"/>
            <a:ext cx="10591800" cy="394660"/>
          </a:xfrm>
          <a:prstGeom prst="rect">
            <a:avLst/>
          </a:prstGeom>
        </p:spPr>
        <p:txBody>
          <a:bodyPr/>
          <a:lstStyle>
            <a:lvl1pPr marL="256032" indent="-256032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>
                <a:solidFill>
                  <a:srgbClr val="090C37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0FAEB858-0800-B281-0366-5FC7EA5A26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47" y="1685271"/>
            <a:ext cx="10591800" cy="43034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>
                <a:solidFill>
                  <a:srgbClr val="009E9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FB5C3E8-2CBC-8507-FD22-EFB6C8238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24790" y="-1405655"/>
            <a:ext cx="3242123" cy="31687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649BA9-1E2A-A1D0-93CB-42CD5C3318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0877" y="5663894"/>
            <a:ext cx="2999131" cy="107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29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7" r:id="rId2"/>
    <p:sldLayoutId id="2147483649" r:id="rId3"/>
    <p:sldLayoutId id="2147483651" r:id="rId4"/>
    <p:sldLayoutId id="2147483653" r:id="rId5"/>
    <p:sldLayoutId id="2147483656" r:id="rId6"/>
    <p:sldLayoutId id="2147483658" r:id="rId7"/>
    <p:sldLayoutId id="2147483657" r:id="rId8"/>
    <p:sldLayoutId id="2147483675" r:id="rId9"/>
    <p:sldLayoutId id="2147483659" r:id="rId10"/>
    <p:sldLayoutId id="2147483660" r:id="rId11"/>
    <p:sldLayoutId id="2147483663" r:id="rId12"/>
    <p:sldLayoutId id="2147483664" r:id="rId13"/>
    <p:sldLayoutId id="2147483665" r:id="rId14"/>
    <p:sldLayoutId id="2147483666" r:id="rId15"/>
    <p:sldLayoutId id="214748366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" userDrawn="1">
          <p15:clr>
            <a:srgbClr val="F26B43"/>
          </p15:clr>
        </p15:guide>
        <p15:guide id="2" pos="7440" userDrawn="1">
          <p15:clr>
            <a:srgbClr val="F26B43"/>
          </p15:clr>
        </p15:guide>
        <p15:guide id="3" pos="240" userDrawn="1">
          <p15:clr>
            <a:srgbClr val="F26B43"/>
          </p15:clr>
        </p15:guide>
        <p15:guide id="4" orient="horz" pos="4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" TargetMode="External"/><Relationship Id="rId2" Type="http://schemas.openxmlformats.org/officeDocument/2006/relationships/hyperlink" Target="https://www.globalequity.org/cpe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lobalequity.org/policies/event-speaker" TargetMode="External"/><Relationship Id="rId2" Type="http://schemas.openxmlformats.org/officeDocument/2006/relationships/hyperlink" Target="https://2024-pere.events.globalequity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kaitlyn.hallman@globalequity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098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875462-5BF4-3166-3522-7A934180BE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/>
              <a:t>ENGAGEMENT ACTIVITY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7C76-3497-9937-4043-770FF9AED2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7199" y="1835275"/>
            <a:ext cx="7794625" cy="39466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Ask a question to engage the audience – there must be three engagement questions throughout the presentation.</a:t>
            </a:r>
          </a:p>
          <a:p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5D8AE-400D-137C-1DB1-D6F670F27F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97199" y="2579184"/>
            <a:ext cx="6565900" cy="1699631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1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2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3</a:t>
            </a:r>
          </a:p>
          <a:p>
            <a:pPr marL="285750" indent="-285750">
              <a:lnSpc>
                <a:spcPct val="120000"/>
              </a:lnSpc>
              <a:spcBef>
                <a:spcPts val="800"/>
              </a:spcBef>
              <a:buFont typeface="Wingdings" panose="05000000000000000000" pitchFamily="2" charset="2"/>
              <a:buChar char="q"/>
            </a:pPr>
            <a:r>
              <a:rPr lang="en-US" dirty="0"/>
              <a:t>Response 4</a:t>
            </a:r>
          </a:p>
        </p:txBody>
      </p:sp>
    </p:spTree>
    <p:extLst>
      <p:ext uri="{BB962C8B-B14F-4D97-AF65-F5344CB8AC3E}">
        <p14:creationId xmlns:p14="http://schemas.microsoft.com/office/powerpoint/2010/main" val="848048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0D1BFB-0741-5615-984F-2427E01F2FE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9E691-1A69-4315-37FD-E59F3FB724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C1385-09B9-36FA-6512-02AD101ECA2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BE8AF-9E0A-800C-A8C7-FE8F9F2842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34990B2-A69C-0203-8528-5BF75BED30D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282182-69D2-712A-651E-AFE208F783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C16EDB-E8AB-911C-A614-6858993D1EF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54BA01-C8C5-F80F-F685-19D1FBB267F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28AA197-5294-B0E8-D843-289688F2895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1463F16-5D70-BA13-B574-80DB3072BD0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7B80A66-2183-A2AF-C4EE-ADF2675551F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A0315B5-71EE-E9DE-DAA7-C270B23FA4D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85A6EC-C7F3-AE1C-2DD2-A95BCF7BCE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7E6CC0C-3B55-EF32-C303-1524232AD8E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B8609BB-6F47-7C7F-3A0B-EA25BB19CE79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ECFEECCF-257E-0B74-29EF-08007DDC6815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Speaker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C0813B4-E26C-DA66-50D5-E7295A0893B0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1600" b="1" dirty="0"/>
              <a:t>Company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090ACAC7-4AEF-FA92-762C-0134C47D6FB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1400" dirty="0"/>
              <a:t>email@address.com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0E1B31-9AB0-C948-E224-BCCCB7B564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070804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F2E212-607A-F14E-8BBB-E23824E7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19D213-9A80-9EE4-5FEC-4A96D6844B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6"/>
            <a:ext cx="6591300" cy="5413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How to earn Continuing Education Credit for this session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D8090B-7F39-FE0E-7F8C-03CAC103DD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3800"/>
              </a:lnSpc>
            </a:pPr>
            <a:r>
              <a:rPr lang="en-GB" sz="3600" dirty="0"/>
              <a:t>REMEMBER TO CHECK-OUT!</a:t>
            </a:r>
          </a:p>
        </p:txBody>
      </p:sp>
      <p:pic>
        <p:nvPicPr>
          <p:cNvPr id="7" name="Picture 6" descr="A blue logo with green stars and a fish&#10;&#10;Description automatically generated">
            <a:extLst>
              <a:ext uri="{FF2B5EF4-FFF2-40B4-BE49-F238E27FC236}">
                <a16:creationId xmlns:a16="http://schemas.microsoft.com/office/drawing/2014/main" id="{D99DEA68-DB0C-9F3C-859D-ABA036EFED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439" y="2868604"/>
            <a:ext cx="1800991" cy="159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45847D-556B-2878-A6CD-FA8CB51AD20C}"/>
              </a:ext>
            </a:extLst>
          </p:cNvPr>
          <p:cNvSpPr txBox="1"/>
          <p:nvPr/>
        </p:nvSpPr>
        <p:spPr>
          <a:xfrm>
            <a:off x="4982804" y="823884"/>
            <a:ext cx="65912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90C37"/>
                </a:solidFill>
              </a:rPr>
              <a:t>YOU MUST SCAN THE QR CODE BEFORE LEAVING TO BE ELIGIBLE FOR CPE CREDIT.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44D120-E91C-C2FB-2C14-FC45BA889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382" y="2501691"/>
            <a:ext cx="3161339" cy="3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83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063B4-87C7-9F0B-2ACB-42E0F78A48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rgbClr val="009E99"/>
              </a:buClr>
              <a:buFont typeface="Arial" panose="020B0604020202020204" pitchFamily="34" charset="0"/>
              <a:buChar char="•"/>
            </a:pPr>
            <a:r>
              <a:rPr lang="en-US" dirty="0"/>
              <a:t>CPE credits are provided for live events and webcasts only. Please visit the </a:t>
            </a:r>
            <a:r>
              <a:rPr lang="en-US" dirty="0">
                <a:hlinkClick r:id="rId2"/>
              </a:rPr>
              <a:t>Continuing Education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Event Policies</a:t>
            </a:r>
            <a:r>
              <a:rPr lang="en-US" dirty="0"/>
              <a:t> on our website for more information.</a:t>
            </a:r>
          </a:p>
          <a:p>
            <a:pPr marL="285750" indent="-285750">
              <a:buClr>
                <a:srgbClr val="009E99"/>
              </a:buClr>
            </a:pPr>
            <a:r>
              <a:rPr lang="en-US" dirty="0"/>
              <a:t>Please provide your feedback on this session via the event app.</a:t>
            </a:r>
          </a:p>
          <a:p>
            <a:pPr marL="429768" lvl="1" indent="0">
              <a:buNone/>
            </a:pPr>
            <a:endParaRPr lang="en-US" sz="1800" b="1" dirty="0">
              <a:solidFill>
                <a:srgbClr val="5BCAFA"/>
              </a:solidFill>
              <a:latin typeface="Arial" panose="020B0604020202020204" pitchFamily="34" charset="0"/>
            </a:endParaRPr>
          </a:p>
          <a:p>
            <a:pPr marL="429768" lvl="1" indent="0">
              <a:buNone/>
            </a:pPr>
            <a:r>
              <a:rPr lang="en-US" sz="1800" b="1" dirty="0">
                <a:solidFill>
                  <a:srgbClr val="090C37"/>
                </a:solidFill>
                <a:latin typeface="Arial" panose="020B0604020202020204" pitchFamily="34" charset="0"/>
              </a:rPr>
              <a:t>A PERE event survey will be shared after the event </a:t>
            </a:r>
            <a:r>
              <a:rPr lang="en-US" sz="1800" dirty="0">
                <a:solidFill>
                  <a:srgbClr val="090C37"/>
                </a:solidFill>
                <a:latin typeface="Arial" panose="020B0604020202020204" pitchFamily="34" charset="0"/>
              </a:rPr>
              <a:t>– thank you for helping to improve future events by providing your feedback!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AB8F6-1DB2-1C4C-1265-58D014E2D47D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THANK YOU </a:t>
            </a:r>
            <a:r>
              <a:rPr lang="en-US" b="0" dirty="0"/>
              <a:t>FOR ATTENDING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B0E8C9-8D72-5417-7EB9-24067EEC4D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200" dirty="0"/>
              <a:t>WE HOPE YOU ENJOYED THIS SESSION</a:t>
            </a:r>
          </a:p>
        </p:txBody>
      </p:sp>
    </p:spTree>
    <p:extLst>
      <p:ext uri="{BB962C8B-B14F-4D97-AF65-F5344CB8AC3E}">
        <p14:creationId xmlns:p14="http://schemas.microsoft.com/office/powerpoint/2010/main" val="117845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F912C4-2AAA-A83D-1C2B-ED04B3216DD2}"/>
              </a:ext>
            </a:extLst>
          </p:cNvPr>
          <p:cNvSpPr/>
          <p:nvPr/>
        </p:nvSpPr>
        <p:spPr>
          <a:xfrm>
            <a:off x="4606834" y="3949186"/>
            <a:ext cx="7585166" cy="2908813"/>
          </a:xfrm>
          <a:prstGeom prst="rect">
            <a:avLst/>
          </a:prstGeom>
          <a:solidFill>
            <a:srgbClr val="CE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29C0FE-66D8-835F-C55C-0F8DEFD748A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7225" y="3301253"/>
            <a:ext cx="3486150" cy="178107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ts val="3320"/>
              </a:lnSpc>
              <a:buNone/>
            </a:pPr>
            <a:r>
              <a:rPr lang="en-US" sz="3600" b="1" dirty="0">
                <a:solidFill>
                  <a:schemeClr val="bg1"/>
                </a:solidFill>
              </a:rPr>
              <a:t>WELCOME SPEAKERS!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7236D-7FB0-8061-F8E8-1B3CFF6C7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0972" y="4710024"/>
            <a:ext cx="6591300" cy="3407903"/>
          </a:xfrm>
        </p:spPr>
        <p:txBody>
          <a:bodyPr/>
          <a:lstStyle/>
          <a:p>
            <a:pPr marL="342900" indent="-342900">
              <a:buClr>
                <a:srgbClr val="090C37"/>
              </a:buClr>
              <a:buFont typeface="+mj-lt"/>
              <a:buAutoNum type="arabicPeriod"/>
            </a:pPr>
            <a:r>
              <a:rPr lang="en-US" sz="1600" b="1" dirty="0">
                <a:solidFill>
                  <a:srgbClr val="009E99"/>
                </a:solidFill>
              </a:rPr>
              <a:t>Register via the </a:t>
            </a:r>
            <a:r>
              <a:rPr lang="en-US" sz="1600" b="1" dirty="0">
                <a:solidFill>
                  <a:srgbClr val="FF0000"/>
                </a:solidFill>
                <a:hlinkClick r:id="rId2"/>
              </a:rPr>
              <a:t>conference registration page </a:t>
            </a:r>
            <a:r>
              <a:rPr lang="en-US" sz="1600" b="1" dirty="0">
                <a:solidFill>
                  <a:srgbClr val="009E99"/>
                </a:solidFill>
              </a:rPr>
              <a:t>on </a:t>
            </a:r>
            <a:r>
              <a:rPr lang="en-US" sz="1600" b="1" dirty="0" err="1">
                <a:solidFill>
                  <a:srgbClr val="009E99"/>
                </a:solidFill>
              </a:rPr>
              <a:t>myGEO</a:t>
            </a:r>
            <a:r>
              <a:rPr lang="en-US" sz="1600" b="1" dirty="0">
                <a:solidFill>
                  <a:srgbClr val="009E99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ASAP, ideally by 30 September 2025.</a:t>
            </a:r>
          </a:p>
          <a:p>
            <a:pPr marL="342900" indent="-342900">
              <a:lnSpc>
                <a:spcPct val="120000"/>
              </a:lnSpc>
              <a:spcBef>
                <a:spcPts val="200"/>
              </a:spcBef>
              <a:buClr>
                <a:srgbClr val="090C37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All speakers are deemed to have accepted GEO’s </a:t>
            </a:r>
            <a:r>
              <a:rPr lang="en-US" sz="1600" b="1" dirty="0">
                <a:solidFill>
                  <a:srgbClr val="009E99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speaker terms and conditions</a:t>
            </a:r>
            <a:r>
              <a:rPr lang="en-US" sz="1600" dirty="0">
                <a:solidFill>
                  <a:srgbClr val="009E99"/>
                </a:solidFill>
              </a:rPr>
              <a:t>.</a:t>
            </a:r>
          </a:p>
          <a:p>
            <a:pPr marL="342900" indent="-342900">
              <a:buClr>
                <a:srgbClr val="090C37"/>
              </a:buClr>
              <a:buFont typeface="+mj-lt"/>
              <a:buAutoNum type="arabicPeriod"/>
            </a:pPr>
            <a:r>
              <a:rPr lang="en-US" sz="1600" dirty="0">
                <a:solidFill>
                  <a:schemeClr val="tx1"/>
                </a:solidFill>
              </a:rPr>
              <a:t>Provide your </a:t>
            </a:r>
            <a:r>
              <a:rPr lang="en-US" sz="1600" b="1" dirty="0">
                <a:solidFill>
                  <a:schemeClr val="tx1"/>
                </a:solidFill>
              </a:rPr>
              <a:t>final presentation slides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b="1" dirty="0">
                <a:solidFill>
                  <a:schemeClr val="tx1"/>
                </a:solidFill>
              </a:rPr>
              <a:t>a bio </a:t>
            </a:r>
            <a:r>
              <a:rPr lang="en-US" sz="1600" dirty="0">
                <a:solidFill>
                  <a:schemeClr val="tx1"/>
                </a:solidFill>
              </a:rPr>
              <a:t>and </a:t>
            </a:r>
            <a:r>
              <a:rPr lang="en-US" sz="1600" b="1" dirty="0">
                <a:solidFill>
                  <a:schemeClr val="tx1"/>
                </a:solidFill>
              </a:rPr>
              <a:t>high-resolution headshot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via our website</a:t>
            </a:r>
            <a:r>
              <a:rPr lang="en-US" sz="1600" b="1" dirty="0">
                <a:solidFill>
                  <a:schemeClr val="tx1"/>
                </a:solidFill>
              </a:rPr>
              <a:t> or directly to </a:t>
            </a:r>
            <a:r>
              <a:rPr lang="en-US" sz="1600" b="1" dirty="0">
                <a:solidFill>
                  <a:schemeClr val="tx1"/>
                </a:solidFill>
                <a:hlinkClick r:id="rId4"/>
              </a:rPr>
              <a:t>Kaitlyn Hallman</a:t>
            </a:r>
            <a:r>
              <a:rPr lang="en-US" sz="1600" b="1" dirty="0">
                <a:solidFill>
                  <a:schemeClr val="tx1"/>
                </a:solidFill>
              </a:rPr>
              <a:t>.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100" dirty="0">
                <a:solidFill>
                  <a:schemeClr val="tx1"/>
                </a:solidFill>
              </a:rPr>
              <a:t>These may be used on GEO’s website, marketing and social media.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AB949-886C-5446-FDF4-EC4FD0D97376}"/>
              </a:ext>
            </a:extLst>
          </p:cNvPr>
          <p:cNvSpPr txBox="1"/>
          <p:nvPr/>
        </p:nvSpPr>
        <p:spPr>
          <a:xfrm>
            <a:off x="5003968" y="3949187"/>
            <a:ext cx="668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</a:rPr>
              <a:t>IMPORTANT SPEAKER ACTION ITEMS</a:t>
            </a:r>
          </a:p>
          <a:p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</a:rPr>
              <a:t>Deadline: 21 November 2025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E39A9E7C-AF11-B04A-10A8-8CB4029F90E9}"/>
              </a:ext>
            </a:extLst>
          </p:cNvPr>
          <p:cNvSpPr txBox="1">
            <a:spLocks/>
          </p:cNvSpPr>
          <p:nvPr/>
        </p:nvSpPr>
        <p:spPr>
          <a:xfrm>
            <a:off x="4879094" y="927634"/>
            <a:ext cx="7040645" cy="2435169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5BCAFA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>
                <a:srgbClr val="7030A0"/>
              </a:buClr>
            </a:pPr>
            <a:r>
              <a:rPr lang="en-US" sz="1300" dirty="0">
                <a:latin typeface="Arial" panose="020B0604020202020204" pitchFamily="34" charset="0"/>
              </a:rPr>
              <a:t>Please use this </a:t>
            </a:r>
            <a:r>
              <a:rPr lang="en-US" sz="1300" b="1" dirty="0">
                <a:latin typeface="Arial" panose="020B0604020202020204" pitchFamily="34" charset="0"/>
              </a:rPr>
              <a:t>widescreen 16:9 </a:t>
            </a:r>
            <a:r>
              <a:rPr lang="en-US" sz="1300" dirty="0">
                <a:latin typeface="Arial" panose="020B0604020202020204" pitchFamily="34" charset="0"/>
              </a:rPr>
              <a:t>template for your slides. More slide options can be found in the slide master.</a:t>
            </a:r>
          </a:p>
          <a:p>
            <a:pPr>
              <a:buClr>
                <a:srgbClr val="7030A0"/>
              </a:buClr>
            </a:pPr>
            <a:r>
              <a:rPr lang="en-US" sz="1300" dirty="0">
                <a:latin typeface="Arial" panose="020B0604020202020204" pitchFamily="34" charset="0"/>
              </a:rPr>
              <a:t>Session timings are below and include Q&amp;A: </a:t>
            </a:r>
          </a:p>
          <a:p>
            <a:pPr lvl="1">
              <a:buClr>
                <a:srgbClr val="7030A0"/>
              </a:buClr>
            </a:pPr>
            <a:r>
              <a:rPr lang="en-GB" sz="1300" b="1" dirty="0"/>
              <a:t>Panel presentation – </a:t>
            </a:r>
            <a:r>
              <a:rPr lang="en-GB" sz="1300" b="1" i="1" dirty="0"/>
              <a:t>60 minutes</a:t>
            </a:r>
          </a:p>
          <a:p>
            <a:pPr lvl="1">
              <a:buClr>
                <a:srgbClr val="7030A0"/>
              </a:buClr>
            </a:pPr>
            <a:r>
              <a:rPr lang="en-GB" sz="1300" b="1" dirty="0"/>
              <a:t>Roundtable discussion – </a:t>
            </a:r>
            <a:r>
              <a:rPr lang="en-GB" sz="1300" b="1" i="1" dirty="0"/>
              <a:t>45 minutes</a:t>
            </a:r>
          </a:p>
          <a:p>
            <a:pPr marL="255905" indent="-255905">
              <a:buClr>
                <a:srgbClr val="7030A0"/>
              </a:buClr>
            </a:pPr>
            <a:r>
              <a:rPr lang="en-US" sz="1300" dirty="0">
                <a:latin typeface="Arial" panose="020B0604020202020204" pitchFamily="34" charset="0"/>
              </a:rPr>
              <a:t>Sessions may be video and/or audio </a:t>
            </a:r>
            <a:r>
              <a:rPr lang="en-US" sz="1300" b="1" dirty="0">
                <a:latin typeface="Arial" panose="020B0604020202020204" pitchFamily="34" charset="0"/>
              </a:rPr>
              <a:t>recorded</a:t>
            </a:r>
            <a:r>
              <a:rPr lang="en-US" sz="1300" dirty="0">
                <a:latin typeface="Arial" panose="020B0604020202020204" pitchFamily="34" charset="0"/>
              </a:rPr>
              <a:t> and</a:t>
            </a:r>
            <a:r>
              <a:rPr lang="en-US" sz="1300" b="1" dirty="0">
                <a:latin typeface="Arial" panose="020B0604020202020204" pitchFamily="34" charset="0"/>
              </a:rPr>
              <a:t> published </a:t>
            </a:r>
            <a:r>
              <a:rPr lang="en-US" sz="1300" dirty="0">
                <a:latin typeface="Arial" panose="020B0604020202020204" pitchFamily="34" charset="0"/>
              </a:rPr>
              <a:t>to GEO’s website.</a:t>
            </a:r>
          </a:p>
          <a:p>
            <a:pPr marL="255905" indent="-255905">
              <a:buClr>
                <a:srgbClr val="7030A0"/>
              </a:buClr>
            </a:pPr>
            <a:r>
              <a:rPr lang="en-US" sz="1300" dirty="0">
                <a:latin typeface="Arial" panose="020B0604020202020204" pitchFamily="34" charset="0"/>
              </a:rPr>
              <a:t>Provider company information may not be included, only issuer company descriptions where such information is integral to the case study presented.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7030A0"/>
              </a:buClr>
            </a:pPr>
            <a:r>
              <a:rPr lang="en-US" sz="1300" dirty="0">
                <a:latin typeface="Arial" panose="020B0604020202020204" pitchFamily="34" charset="0"/>
              </a:rPr>
              <a:t>All sessions must have a minimum of </a:t>
            </a:r>
            <a:r>
              <a:rPr lang="en-US" sz="1300" b="1" dirty="0">
                <a:latin typeface="Arial" panose="020B0604020202020204" pitchFamily="34" charset="0"/>
              </a:rPr>
              <a:t>3 engagement questions </a:t>
            </a:r>
            <a:r>
              <a:rPr lang="en-US" sz="1300" dirty="0">
                <a:latin typeface="Arial" panose="020B0604020202020204" pitchFamily="34" charset="0"/>
              </a:rPr>
              <a:t>– see slide 8 for details.</a:t>
            </a:r>
          </a:p>
          <a:p>
            <a:pPr marL="285750" indent="-285750">
              <a:buClr>
                <a:srgbClr val="7030A0"/>
              </a:buClr>
            </a:pPr>
            <a:r>
              <a:rPr lang="en-GB" sz="1300" b="1" dirty="0">
                <a:latin typeface="Arial" panose="020B0604020202020204" pitchFamily="34" charset="0"/>
              </a:rPr>
              <a:t>GEO reserves the right to modify your session title. Any subsequent changes must receive prior approval from GEO.</a:t>
            </a:r>
            <a:endParaRPr lang="en-US" sz="1300" b="1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777E6-F57F-51E8-4921-9A8FF13F636C}"/>
              </a:ext>
            </a:extLst>
          </p:cNvPr>
          <p:cNvSpPr txBox="1"/>
          <p:nvPr/>
        </p:nvSpPr>
        <p:spPr>
          <a:xfrm>
            <a:off x="4879094" y="86679"/>
            <a:ext cx="7462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</a:rPr>
              <a:t>THANK YOU FOR SPEAKING AT EAST COAST 2025! </a:t>
            </a:r>
            <a:br>
              <a:rPr lang="en-GB" sz="2200" b="1" dirty="0">
                <a:latin typeface="Arial" panose="020B0604020202020204" pitchFamily="34" charset="0"/>
              </a:rPr>
            </a:br>
            <a:r>
              <a:rPr lang="en-GB" sz="2200" b="1" dirty="0">
                <a:solidFill>
                  <a:srgbClr val="009E99"/>
                </a:solidFill>
                <a:latin typeface="Arial" panose="020B0604020202020204" pitchFamily="34" charset="0"/>
              </a:rPr>
              <a:t>Here’s some important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1305229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496C6B3-3CC4-FCFA-4D54-3FB542A7A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8531" y="1867937"/>
            <a:ext cx="4586800" cy="1017395"/>
          </a:xfrm>
        </p:spPr>
        <p:txBody>
          <a:bodyPr>
            <a:noAutofit/>
          </a:bodyPr>
          <a:lstStyle/>
          <a:p>
            <a:br>
              <a:rPr lang="en-GB" sz="2400" b="1" dirty="0">
                <a:solidFill>
                  <a:srgbClr val="00CC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Session Title</a:t>
            </a:r>
            <a:b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rgbClr val="66E3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Title Sub-header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50F69269-2F1E-5D15-AC22-2DED70A929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8531" y="3568908"/>
            <a:ext cx="4586800" cy="28622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2876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892C944-0BA3-1CF6-74D6-1372C50E1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3075" y="1507983"/>
            <a:ext cx="9332686" cy="118338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19DD6BB-4AE2-FBC4-518E-DE8617143C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06418" y="3984465"/>
            <a:ext cx="2630838" cy="9307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3B5DE5-768F-E486-7056-0C13CFCFF394}"/>
              </a:ext>
            </a:extLst>
          </p:cNvPr>
          <p:cNvSpPr txBox="1"/>
          <p:nvPr/>
        </p:nvSpPr>
        <p:spPr>
          <a:xfrm>
            <a:off x="1458012" y="903818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j-lt"/>
              </a:rPr>
              <a:t>DIAMOND SPONSOR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E44EC0-CDB8-0451-511C-FBD42CB513F6}"/>
              </a:ext>
            </a:extLst>
          </p:cNvPr>
          <p:cNvSpPr txBox="1"/>
          <p:nvPr/>
        </p:nvSpPr>
        <p:spPr>
          <a:xfrm>
            <a:off x="1458012" y="331963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latin typeface="+mj-lt"/>
              </a:rPr>
              <a:t>SUPPORTING SPONSORS</a:t>
            </a:r>
          </a:p>
        </p:txBody>
      </p:sp>
      <p:pic>
        <p:nvPicPr>
          <p:cNvPr id="12" name="Picture 11" descr="A black background with brown text&#10;&#10;AI-generated content may be incorrect.">
            <a:extLst>
              <a:ext uri="{FF2B5EF4-FFF2-40B4-BE49-F238E27FC236}">
                <a16:creationId xmlns:a16="http://schemas.microsoft.com/office/drawing/2014/main" id="{DB7BA816-5824-D8B1-1393-B390A82BC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30" y="4029899"/>
            <a:ext cx="2408176" cy="839851"/>
          </a:xfrm>
          <a:prstGeom prst="rect">
            <a:avLst/>
          </a:prstGeom>
        </p:spPr>
      </p:pic>
      <p:pic>
        <p:nvPicPr>
          <p:cNvPr id="3" name="Picture 2" descr="A green text on a black background&#10;&#10;AI-generated content may be incorrect.">
            <a:extLst>
              <a:ext uri="{FF2B5EF4-FFF2-40B4-BE49-F238E27FC236}">
                <a16:creationId xmlns:a16="http://schemas.microsoft.com/office/drawing/2014/main" id="{E46C6C58-ED83-0F7D-841C-4F0761AC8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89" y="3613666"/>
            <a:ext cx="3072630" cy="17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8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F8C22A-BFBA-B428-9C68-2A64731E36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2804" y="346406"/>
            <a:ext cx="6591300" cy="541362"/>
          </a:xfrm>
        </p:spPr>
        <p:txBody>
          <a:bodyPr/>
          <a:lstStyle/>
          <a:p>
            <a:pPr marL="0" indent="0">
              <a:buNone/>
            </a:pPr>
            <a:r>
              <a:rPr lang="en-GB" b="1" dirty="0">
                <a:solidFill>
                  <a:schemeClr val="tx1"/>
                </a:solidFill>
              </a:rPr>
              <a:t>How to earn Continuing Education Credit for this session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B58C5-D580-A73E-B2CA-446431FB99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ts val="3800"/>
              </a:lnSpc>
            </a:pPr>
            <a:r>
              <a:rPr lang="en-GB" sz="3600" dirty="0"/>
              <a:t>CHECKING INTO THE SESSIONS</a:t>
            </a:r>
          </a:p>
        </p:txBody>
      </p:sp>
      <p:pic>
        <p:nvPicPr>
          <p:cNvPr id="7" name="Picture 6" descr="A blue logo with green stars and a fish&#10;&#10;Description automatically generated">
            <a:extLst>
              <a:ext uri="{FF2B5EF4-FFF2-40B4-BE49-F238E27FC236}">
                <a16:creationId xmlns:a16="http://schemas.microsoft.com/office/drawing/2014/main" id="{0F9140BD-1AB4-21D4-980D-82448B3DA5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8439" y="927980"/>
            <a:ext cx="1800991" cy="1599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196984-46C6-30E0-1607-171EC0C3FADF}"/>
              </a:ext>
            </a:extLst>
          </p:cNvPr>
          <p:cNvSpPr txBox="1"/>
          <p:nvPr/>
        </p:nvSpPr>
        <p:spPr>
          <a:xfrm>
            <a:off x="7600211" y="916799"/>
            <a:ext cx="37291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000" b="1" dirty="0"/>
              <a:t>You MUST scan the QR code at the start and end of each session to be eligible for CPE</a:t>
            </a:r>
            <a:endParaRPr lang="en-GB" sz="2000" b="1" dirty="0">
              <a:solidFill>
                <a:srgbClr val="EE8F4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4A1902D-8577-21DB-667E-7AECEF462F30}"/>
              </a:ext>
            </a:extLst>
          </p:cNvPr>
          <p:cNvGrpSpPr/>
          <p:nvPr/>
        </p:nvGrpSpPr>
        <p:grpSpPr>
          <a:xfrm>
            <a:off x="5294025" y="4727123"/>
            <a:ext cx="2140650" cy="2099082"/>
            <a:chOff x="4982804" y="2868604"/>
            <a:chExt cx="2481851" cy="2363030"/>
          </a:xfrm>
        </p:grpSpPr>
        <p:pic>
          <p:nvPicPr>
            <p:cNvPr id="9" name="Picture 8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EF4F2C02-B9C8-2944-6BF6-DFB3E8F70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92653" y="2868604"/>
              <a:ext cx="1571109" cy="1599375"/>
            </a:xfrm>
            <a:prstGeom prst="rect">
              <a:avLst/>
            </a:prstGeom>
          </p:spPr>
        </p:pic>
        <p:pic>
          <p:nvPicPr>
            <p:cNvPr id="12" name="Picture 11" descr="A black background with red text&#10;&#10;Description automatically generated">
              <a:extLst>
                <a:ext uri="{FF2B5EF4-FFF2-40B4-BE49-F238E27FC236}">
                  <a16:creationId xmlns:a16="http://schemas.microsoft.com/office/drawing/2014/main" id="{FD61D3B8-5D16-54FC-2D0B-C57265288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389"/>
            <a:stretch/>
          </p:blipFill>
          <p:spPr>
            <a:xfrm>
              <a:off x="4982804" y="4067723"/>
              <a:ext cx="2481851" cy="1163911"/>
            </a:xfrm>
            <a:prstGeom prst="rect">
              <a:avLst/>
            </a:prstGeom>
          </p:spPr>
        </p:pic>
      </p:grp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899152-0FE5-17CB-410B-FBE2E1EF9A84}"/>
              </a:ext>
            </a:extLst>
          </p:cNvPr>
          <p:cNvSpPr txBox="1">
            <a:spLocks/>
          </p:cNvSpPr>
          <p:nvPr/>
        </p:nvSpPr>
        <p:spPr>
          <a:xfrm>
            <a:off x="7844975" y="5970232"/>
            <a:ext cx="3729129" cy="541362"/>
          </a:xfrm>
          <a:prstGeom prst="rect">
            <a:avLst/>
          </a:prstGeom>
        </p:spPr>
        <p:txBody>
          <a:bodyPr/>
          <a:lstStyle>
            <a:lvl1pPr marL="256032" indent="-256032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Clr>
                <a:srgbClr val="009E99"/>
              </a:buClr>
              <a:buFont typeface="Arial" panose="020B0604020202020204" pitchFamily="34" charset="0"/>
              <a:buChar char="•"/>
              <a:defRPr sz="1800" kern="1200">
                <a:solidFill>
                  <a:srgbClr val="090C37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GB" dirty="0"/>
              <a:t>Visit the CEP's online portal to record your credit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>
              <a:solidFill>
                <a:srgbClr val="009E99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ED2A7A-36EB-3585-236C-8632A8CA2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806" y="2269269"/>
            <a:ext cx="3161339" cy="341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5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573EBC-3E41-FAEE-EE66-7562594EC69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476A0F5-36AB-484F-6CAB-AE818832197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2BF8CA2-FEB2-ED41-BB4B-2404AF8DDB1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40C541-95E7-9709-02F0-B04E0D9B50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OUR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SPEAKERS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2364B13-9E89-E20D-BDD0-8844A88C9F1E}"/>
              </a:ext>
            </a:extLst>
          </p:cNvPr>
          <p:cNvSpPr txBox="1">
            <a:spLocks/>
          </p:cNvSpPr>
          <p:nvPr/>
        </p:nvSpPr>
        <p:spPr>
          <a:xfrm>
            <a:off x="4790058" y="3806592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72EDD40-EF7B-5CF2-792D-FECBCF69EC1A}"/>
              </a:ext>
            </a:extLst>
          </p:cNvPr>
          <p:cNvSpPr txBox="1">
            <a:spLocks/>
          </p:cNvSpPr>
          <p:nvPr/>
        </p:nvSpPr>
        <p:spPr>
          <a:xfrm>
            <a:off x="9539858" y="3804504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A86A013-80E0-A0F5-7D0E-8082F3BDFFF0}"/>
              </a:ext>
            </a:extLst>
          </p:cNvPr>
          <p:cNvSpPr txBox="1">
            <a:spLocks/>
          </p:cNvSpPr>
          <p:nvPr/>
        </p:nvSpPr>
        <p:spPr>
          <a:xfrm>
            <a:off x="7215757" y="3793038"/>
            <a:ext cx="2198401" cy="24243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b="1" kern="1200" dirty="0">
                <a:solidFill>
                  <a:srgbClr val="009E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Speaker Name</a:t>
            </a:r>
            <a:br>
              <a:rPr lang="en-GB" dirty="0"/>
            </a:br>
            <a:r>
              <a:rPr lang="en-GB" dirty="0">
                <a:solidFill>
                  <a:srgbClr val="090C37"/>
                </a:solidFill>
              </a:rPr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3991319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E5848A-747E-8BFD-377E-6954D22ED1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lIns="91440" tIns="45720" rIns="91440" bIns="45720" anchor="t"/>
          <a:lstStyle/>
          <a:p>
            <a:r>
              <a:rPr lang="en-US" sz="3600" dirty="0"/>
              <a:t>Section Divider</a:t>
            </a:r>
            <a:br>
              <a:rPr lang="en-US" sz="3600" dirty="0"/>
            </a:br>
            <a:r>
              <a:rPr lang="en-US" sz="3600" dirty="0"/>
              <a:t>Font: Arial 36pt bold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73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B9063D-1690-68CB-8273-2632A0FAB8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2534" y="590940"/>
            <a:ext cx="6673850" cy="646331"/>
          </a:xfrm>
        </p:spPr>
        <p:txBody>
          <a:bodyPr lIns="91440" tIns="45720" rIns="91440" bIns="45720" anchor="t"/>
          <a:lstStyle/>
          <a:p>
            <a:r>
              <a:rPr lang="en-US" dirty="0"/>
              <a:t>Slide Heading </a:t>
            </a:r>
            <a:r>
              <a:rPr lang="en-US" sz="3600" dirty="0"/>
              <a:t>Font: Arial 36pt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C9C2-9C6D-EF18-482D-C1071BA05E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Arial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8473D-FDCC-0E6E-8102-B8D89ED88C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50" y="3609975"/>
            <a:ext cx="10757806" cy="141750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Arial Regular 18pt with a line spacing set to Single. Each paragraph should have space after set to 12pt. </a:t>
            </a:r>
          </a:p>
          <a:p>
            <a:pPr>
              <a:lnSpc>
                <a:spcPct val="120000"/>
              </a:lnSpc>
              <a:spcBef>
                <a:spcPts val="200"/>
              </a:spcBef>
            </a:pPr>
            <a:r>
              <a:rPr lang="en-US" dirty="0"/>
              <a:t>Body copy set in Arial Regular 18pt with a line spacing set to Single. Each paragraph should have space after set to 12pt.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36A77-1FE7-8A69-247F-099BD5C3F0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000" b="1" dirty="0"/>
              <a:t>Sub Headlines – Arial Bold 20pt</a:t>
            </a:r>
          </a:p>
        </p:txBody>
      </p:sp>
    </p:spTree>
    <p:extLst>
      <p:ext uri="{BB962C8B-B14F-4D97-AF65-F5344CB8AC3E}">
        <p14:creationId xmlns:p14="http://schemas.microsoft.com/office/powerpoint/2010/main" val="3165576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DAF0CA-3528-C60A-5FD7-FF46112C9B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3600" b="1" dirty="0"/>
              <a:t>Body Copy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362820-FA03-D24F-D11F-B0AE5D688B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Body copy set in Arial Regular 18pt using a single line space. Paragraph after spacing is 12pt.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9FAFB5-AA96-FFF8-24CB-8EFBB5E997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5147" y="1685271"/>
            <a:ext cx="11005828" cy="430347"/>
          </a:xfrm>
        </p:spPr>
        <p:txBody>
          <a:bodyPr/>
          <a:lstStyle/>
          <a:p>
            <a:r>
              <a:rPr lang="en-US" b="1" dirty="0"/>
              <a:t>We can highlight important areas by using Arial Bold and adding a highlight </a:t>
            </a:r>
            <a:r>
              <a:rPr lang="en-US" b="1" dirty="0" err="1"/>
              <a:t>colour</a:t>
            </a:r>
            <a:r>
              <a:rPr lang="en-US" b="1" dirty="0"/>
              <a:t> (blue-green). </a:t>
            </a:r>
          </a:p>
        </p:txBody>
      </p:sp>
    </p:spTree>
    <p:extLst>
      <p:ext uri="{BB962C8B-B14F-4D97-AF65-F5344CB8AC3E}">
        <p14:creationId xmlns:p14="http://schemas.microsoft.com/office/powerpoint/2010/main" val="457587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28CC"/>
      </a:accent1>
      <a:accent2>
        <a:srgbClr val="090C37"/>
      </a:accent2>
      <a:accent3>
        <a:srgbClr val="00000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28">
      <a:majorFont>
        <a:latin typeface="Century Gothic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8896</TotalTime>
  <Words>581</Words>
  <Application>Microsoft Office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Wingdings</vt:lpstr>
      <vt:lpstr>Arial</vt:lpstr>
      <vt:lpstr>Office Theme</vt:lpstr>
      <vt:lpstr>PowerPoint Presentation</vt:lpstr>
      <vt:lpstr>PowerPoint Presentation</vt:lpstr>
      <vt:lpstr> Session Title Session Title Sub-header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Asraful Alam</dc:creator>
  <cp:lastModifiedBy>Kate Scorer</cp:lastModifiedBy>
  <cp:revision>98</cp:revision>
  <dcterms:created xsi:type="dcterms:W3CDTF">2023-02-25T02:40:37Z</dcterms:created>
  <dcterms:modified xsi:type="dcterms:W3CDTF">2025-10-07T12:11:31Z</dcterms:modified>
</cp:coreProperties>
</file>