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4" r:id="rId7"/>
    <p:sldId id="266" r:id="rId8"/>
    <p:sldId id="265" r:id="rId9"/>
    <p:sldId id="259" r:id="rId10"/>
    <p:sldId id="258" r:id="rId11"/>
    <p:sldId id="263" r:id="rId12"/>
    <p:sldId id="267" r:id="rId13"/>
    <p:sldId id="268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441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CBEC"/>
          </a:solidFill>
        </a:fill>
      </a:tcStyle>
    </a:wholeTbl>
    <a:band2H>
      <a:tcTxStyle/>
      <a:tcStyle>
        <a:tcBdr/>
        <a:fill>
          <a:solidFill>
            <a:srgbClr val="ECE7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9"/>
    <p:restoredTop sz="94673"/>
  </p:normalViewPr>
  <p:slideViewPr>
    <p:cSldViewPr snapToGrid="0" showGuides="1">
      <p:cViewPr varScale="1">
        <p:scale>
          <a:sx n="93" d="100"/>
          <a:sy n="93" d="100"/>
        </p:scale>
        <p:origin x="1326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"/>
      </a:defRPr>
    </a:lvl1pPr>
    <a:lvl2pPr indent="228600" latinLnBrk="0">
      <a:defRPr sz="1200">
        <a:latin typeface="+mn-lt"/>
        <a:ea typeface="+mn-ea"/>
        <a:cs typeface="+mn-cs"/>
        <a:sym typeface="Helvetica"/>
      </a:defRPr>
    </a:lvl2pPr>
    <a:lvl3pPr indent="457200" latinLnBrk="0">
      <a:defRPr sz="1200">
        <a:latin typeface="+mn-lt"/>
        <a:ea typeface="+mn-ea"/>
        <a:cs typeface="+mn-cs"/>
        <a:sym typeface="Helvetica"/>
      </a:defRPr>
    </a:lvl3pPr>
    <a:lvl4pPr indent="685800" latinLnBrk="0">
      <a:defRPr sz="1200">
        <a:latin typeface="+mn-lt"/>
        <a:ea typeface="+mn-ea"/>
        <a:cs typeface="+mn-cs"/>
        <a:sym typeface="Helvetica"/>
      </a:defRPr>
    </a:lvl4pPr>
    <a:lvl5pPr indent="914400" latinLnBrk="0">
      <a:defRPr sz="1200">
        <a:latin typeface="+mn-lt"/>
        <a:ea typeface="+mn-ea"/>
        <a:cs typeface="+mn-cs"/>
        <a:sym typeface="Helvetica"/>
      </a:defRPr>
    </a:lvl5pPr>
    <a:lvl6pPr indent="1143000" latinLnBrk="0">
      <a:defRPr sz="1200">
        <a:latin typeface="+mn-lt"/>
        <a:ea typeface="+mn-ea"/>
        <a:cs typeface="+mn-cs"/>
        <a:sym typeface="Helvetica"/>
      </a:defRPr>
    </a:lvl6pPr>
    <a:lvl7pPr indent="1371600" latinLnBrk="0">
      <a:defRPr sz="1200">
        <a:latin typeface="+mn-lt"/>
        <a:ea typeface="+mn-ea"/>
        <a:cs typeface="+mn-cs"/>
        <a:sym typeface="Helvetica"/>
      </a:defRPr>
    </a:lvl7pPr>
    <a:lvl8pPr indent="1600200" latinLnBrk="0">
      <a:defRPr sz="1200">
        <a:latin typeface="+mn-lt"/>
        <a:ea typeface="+mn-ea"/>
        <a:cs typeface="+mn-cs"/>
        <a:sym typeface="Helvetica"/>
      </a:defRPr>
    </a:lvl8pPr>
    <a:lvl9pPr indent="1828800" latinLnBrk="0">
      <a:defRPr sz="12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350E3-1B04-6C3D-47C0-235898EE10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39845" y="-36704"/>
            <a:ext cx="10948040" cy="68947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702884-922B-1F30-E282-104D1EF06CAA}"/>
              </a:ext>
            </a:extLst>
          </p:cNvPr>
          <p:cNvSpPr/>
          <p:nvPr userDrawn="1"/>
        </p:nvSpPr>
        <p:spPr>
          <a:xfrm>
            <a:off x="3048000" y="-36704"/>
            <a:ext cx="9144000" cy="6903496"/>
          </a:xfrm>
          <a:custGeom>
            <a:avLst/>
            <a:gdLst>
              <a:gd name="connsiteX0" fmla="*/ 0 w 9283700"/>
              <a:gd name="connsiteY0" fmla="*/ 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0 w 9283700"/>
              <a:gd name="connsiteY4" fmla="*/ 0 h 6878096"/>
              <a:gd name="connsiteX0" fmla="*/ 4343400 w 9283700"/>
              <a:gd name="connsiteY0" fmla="*/ 1270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4343400 w 9283700"/>
              <a:gd name="connsiteY4" fmla="*/ 12700 h 6878096"/>
              <a:gd name="connsiteX0" fmla="*/ 3594100 w 9283700"/>
              <a:gd name="connsiteY0" fmla="*/ 0 h 6903496"/>
              <a:gd name="connsiteX1" fmla="*/ 9283700 w 9283700"/>
              <a:gd name="connsiteY1" fmla="*/ 25400 h 6903496"/>
              <a:gd name="connsiteX2" fmla="*/ 9283700 w 9283700"/>
              <a:gd name="connsiteY2" fmla="*/ 6903496 h 6903496"/>
              <a:gd name="connsiteX3" fmla="*/ 0 w 9283700"/>
              <a:gd name="connsiteY3" fmla="*/ 6903496 h 6903496"/>
              <a:gd name="connsiteX4" fmla="*/ 3594100 w 9283700"/>
              <a:gd name="connsiteY4" fmla="*/ 0 h 6903496"/>
              <a:gd name="connsiteX0" fmla="*/ 3149600 w 8839200"/>
              <a:gd name="connsiteY0" fmla="*/ 0 h 6954296"/>
              <a:gd name="connsiteX1" fmla="*/ 8839200 w 8839200"/>
              <a:gd name="connsiteY1" fmla="*/ 25400 h 6954296"/>
              <a:gd name="connsiteX2" fmla="*/ 8839200 w 8839200"/>
              <a:gd name="connsiteY2" fmla="*/ 6903496 h 6954296"/>
              <a:gd name="connsiteX3" fmla="*/ 0 w 8839200"/>
              <a:gd name="connsiteY3" fmla="*/ 6954296 h 6954296"/>
              <a:gd name="connsiteX4" fmla="*/ 3149600 w 8839200"/>
              <a:gd name="connsiteY4" fmla="*/ 0 h 6954296"/>
              <a:gd name="connsiteX0" fmla="*/ 3454400 w 9144000"/>
              <a:gd name="connsiteY0" fmla="*/ 0 h 6928896"/>
              <a:gd name="connsiteX1" fmla="*/ 9144000 w 9144000"/>
              <a:gd name="connsiteY1" fmla="*/ 25400 h 6928896"/>
              <a:gd name="connsiteX2" fmla="*/ 9144000 w 9144000"/>
              <a:gd name="connsiteY2" fmla="*/ 6903496 h 6928896"/>
              <a:gd name="connsiteX3" fmla="*/ 0 w 9144000"/>
              <a:gd name="connsiteY3" fmla="*/ 6928896 h 6928896"/>
              <a:gd name="connsiteX4" fmla="*/ 3454400 w 9144000"/>
              <a:gd name="connsiteY4" fmla="*/ 0 h 69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928896">
                <a:moveTo>
                  <a:pt x="3454400" y="0"/>
                </a:moveTo>
                <a:lnTo>
                  <a:pt x="9144000" y="25400"/>
                </a:lnTo>
                <a:lnTo>
                  <a:pt x="9144000" y="6903496"/>
                </a:lnTo>
                <a:lnTo>
                  <a:pt x="0" y="6928896"/>
                </a:lnTo>
                <a:lnTo>
                  <a:pt x="3454400" y="0"/>
                </a:lnTo>
                <a:close/>
              </a:path>
            </a:pathLst>
          </a:custGeom>
          <a:solidFill>
            <a:srgbClr val="090C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Picture 1" descr="Picture 1">
            <a:extLst>
              <a:ext uri="{FF2B5EF4-FFF2-40B4-BE49-F238E27FC236}">
                <a16:creationId xmlns:a16="http://schemas.microsoft.com/office/drawing/2014/main" id="{C7B0918D-1D7F-7363-A214-61E36C4DBD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55" y="5132799"/>
            <a:ext cx="3047145" cy="1564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aphic 13" descr="Graphic 13">
            <a:extLst>
              <a:ext uri="{FF2B5EF4-FFF2-40B4-BE49-F238E27FC236}">
                <a16:creationId xmlns:a16="http://schemas.microsoft.com/office/drawing/2014/main" id="{D1D2BA70-BE66-3919-D082-5D799B89E5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4571" y="-20096"/>
            <a:ext cx="2207430" cy="254558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NAMESURNAME">
            <a:extLst>
              <a:ext uri="{FF2B5EF4-FFF2-40B4-BE49-F238E27FC236}">
                <a16:creationId xmlns:a16="http://schemas.microsoft.com/office/drawing/2014/main" id="{3DB48D87-0596-5E79-26A6-8610C76B8AB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585538" y="2280371"/>
            <a:ext cx="4586801" cy="101739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3500"/>
              </a:lnSpc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0.0 PRESENTATION TITLE</a:t>
            </a:r>
            <a:endParaRPr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E78CA66B-18A9-B8C1-00D5-FD49B247FE30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85538" y="3343769"/>
            <a:ext cx="4586801" cy="2862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65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EE8F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65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EE8F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65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EE8F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65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EE8F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65000"/>
              </a:lnSpc>
              <a:spcBef>
                <a:spcPts val="0"/>
              </a:spcBef>
              <a:buSzTx/>
              <a:buFontTx/>
              <a:buNone/>
              <a:defRPr sz="2000">
                <a:solidFill>
                  <a:srgbClr val="EE8F4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GB" dirty="0"/>
              <a:t>DATE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9" name="Picture 6" descr="Picture 6">
            <a:extLst>
              <a:ext uri="{FF2B5EF4-FFF2-40B4-BE49-F238E27FC236}">
                <a16:creationId xmlns:a16="http://schemas.microsoft.com/office/drawing/2014/main" id="{D1B34907-9E6C-2AA9-8446-F12307C4C1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7771274">
            <a:off x="-1225465" y="3387353"/>
            <a:ext cx="12197205" cy="4852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29840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000">
        <p159:morph option="byObject"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gagement Question Slide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raphic 8" descr="Graphic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2283432" cy="218026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997199" y="1110763"/>
            <a:ext cx="6565900" cy="646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1525" indent="-314325">
              <a:buFontTx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91589" indent="-377189">
              <a:buFontTx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90700" indent="-419100">
              <a:buFontTx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47900" indent="-419100">
              <a:buFontTx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 Master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2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2997200" y="1835274"/>
            <a:ext cx="6565900" cy="3946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2997200" y="2308114"/>
            <a:ext cx="6565900" cy="1699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buClr>
                <a:srgbClr val="EE8F41"/>
              </a:buClr>
              <a:buFontTx/>
              <a:buChar char="❑"/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088" y="4771781"/>
            <a:ext cx="3116912" cy="1600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3" descr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205" y="6372726"/>
            <a:ext cx="12197205" cy="48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peaker Slide 1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2"/>
          <p:cNvSpPr/>
          <p:nvPr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34" name="Graphic 4" descr="Graphic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34199" y="-1955526"/>
            <a:ext cx="4213848" cy="4128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Graphic 5" descr="Graphic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25852" y="4625318"/>
            <a:ext cx="4224530" cy="4139186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73163" y="2838636"/>
            <a:ext cx="2729765" cy="1180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SzTx/>
              <a:buFontTx/>
              <a:buNone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1525" indent="-314325">
              <a:lnSpc>
                <a:spcPts val="3500"/>
              </a:lnSpc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91589" indent="-377189">
              <a:lnSpc>
                <a:spcPts val="3500"/>
              </a:lnSpc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90700" indent="-419100">
              <a:lnSpc>
                <a:spcPts val="3500"/>
              </a:lnSpc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47900" indent="-419100">
              <a:lnSpc>
                <a:spcPts val="3500"/>
              </a:lnSpc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4891658" y="1687346"/>
            <a:ext cx="2096802" cy="208029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790057" y="3773642"/>
            <a:ext cx="2198403" cy="242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749808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400" b="1">
                <a:solidFill>
                  <a:srgbClr val="E7744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</a:t>
            </a:r>
            <a:r>
              <a:rPr lang="en-GB" dirty="0"/>
              <a:t> NAME</a:t>
            </a:r>
            <a:endParaRPr dirty="0"/>
          </a:p>
        </p:txBody>
      </p:sp>
      <p:sp>
        <p:nvSpPr>
          <p:cNvPr id="13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7266558" y="1661946"/>
            <a:ext cx="2096802" cy="208029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0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7205728" y="3748242"/>
            <a:ext cx="2198402" cy="242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749808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400" b="1">
                <a:solidFill>
                  <a:srgbClr val="E7744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</a:t>
            </a:r>
            <a:r>
              <a:rPr lang="en-GB" dirty="0"/>
              <a:t> NAME</a:t>
            </a:r>
            <a:endParaRPr dirty="0"/>
          </a:p>
        </p:txBody>
      </p:sp>
      <p:sp>
        <p:nvSpPr>
          <p:cNvPr id="14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9641458" y="1661946"/>
            <a:ext cx="2096802" cy="204219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9539858" y="3742238"/>
            <a:ext cx="2198402" cy="2484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96111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400" b="1">
                <a:solidFill>
                  <a:srgbClr val="E7744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</a:t>
            </a:r>
            <a:r>
              <a:rPr lang="en-GB" dirty="0"/>
              <a:t> NAME</a:t>
            </a:r>
            <a:endParaRPr dirty="0"/>
          </a:p>
        </p:txBody>
      </p:sp>
      <p:pic>
        <p:nvPicPr>
          <p:cNvPr id="143" name="Picture 3" descr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088" y="5093965"/>
            <a:ext cx="3116912" cy="16009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3D993B46-E533-01FE-252D-CC18B6CA62F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0057" y="4063080"/>
            <a:ext cx="2198403" cy="242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49808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2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</a:t>
            </a:r>
            <a:r>
              <a:rPr lang="en-GB" dirty="0"/>
              <a:t> COMPANY</a:t>
            </a:r>
            <a:endParaRPr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E13765C-FA9D-B4A8-69E6-A0B2102AF5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05728" y="4037680"/>
            <a:ext cx="2198402" cy="242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49808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2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</a:t>
            </a:r>
            <a:r>
              <a:rPr lang="en-GB" dirty="0"/>
              <a:t> COMPANY</a:t>
            </a:r>
            <a:endParaRPr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4270040-5FB1-6977-5633-7FD3D3A0FE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39858" y="4031676"/>
            <a:ext cx="2198402" cy="24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96111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2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</a:t>
            </a:r>
            <a:r>
              <a:rPr lang="en-GB" dirty="0"/>
              <a:t> COMPANY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peaker Slide 2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2"/>
          <p:cNvSpPr/>
          <p:nvPr/>
        </p:nvSpPr>
        <p:spPr>
          <a:xfrm>
            <a:off x="-1" y="0"/>
            <a:ext cx="4339592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52" name="Graphic 23" descr="Graphic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300165" y="-1192219"/>
            <a:ext cx="1991612" cy="437604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648700" y="386855"/>
            <a:ext cx="2387600" cy="394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 b="1">
                <a:solidFill>
                  <a:srgbClr val="E774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8650" indent="-171450">
              <a:lnSpc>
                <a:spcPct val="110000"/>
              </a:lnSpc>
              <a:spcBef>
                <a:spcPts val="0"/>
              </a:spcBef>
              <a:buFontTx/>
              <a:defRPr sz="1800" b="1">
                <a:solidFill>
                  <a:srgbClr val="E774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20139" indent="-205739">
              <a:lnSpc>
                <a:spcPct val="110000"/>
              </a:lnSpc>
              <a:spcBef>
                <a:spcPts val="0"/>
              </a:spcBef>
              <a:buFontTx/>
              <a:defRPr sz="1800" b="1">
                <a:solidFill>
                  <a:srgbClr val="E774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10000"/>
              </a:lnSpc>
              <a:spcBef>
                <a:spcPts val="0"/>
              </a:spcBef>
              <a:buFontTx/>
              <a:defRPr sz="1800" b="1">
                <a:solidFill>
                  <a:srgbClr val="E774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10000"/>
              </a:lnSpc>
              <a:spcBef>
                <a:spcPts val="0"/>
              </a:spcBef>
              <a:buFontTx/>
              <a:defRPr sz="1800" b="1">
                <a:solidFill>
                  <a:srgbClr val="E7744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4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8648700" y="781516"/>
            <a:ext cx="2387600" cy="3610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5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648700" y="1142576"/>
            <a:ext cx="2387600" cy="3274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6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8648700" y="2192691"/>
            <a:ext cx="2387600" cy="394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 b="1">
                <a:solidFill>
                  <a:srgbClr val="E7744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</a:t>
            </a:r>
          </a:p>
        </p:txBody>
      </p:sp>
      <p:sp>
        <p:nvSpPr>
          <p:cNvPr id="157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648700" y="2587352"/>
            <a:ext cx="2387600" cy="3610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8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648700" y="2948413"/>
            <a:ext cx="2387600" cy="3274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9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8648700" y="3909588"/>
            <a:ext cx="2387600" cy="394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 b="1">
                <a:solidFill>
                  <a:srgbClr val="E7744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</a:t>
            </a:r>
          </a:p>
        </p:txBody>
      </p:sp>
      <p:sp>
        <p:nvSpPr>
          <p:cNvPr id="160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8648700" y="4304250"/>
            <a:ext cx="2387600" cy="3610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1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8648700" y="4665309"/>
            <a:ext cx="2387600" cy="3274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2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5791200" y="386855"/>
            <a:ext cx="2387600" cy="394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 b="1">
                <a:solidFill>
                  <a:srgbClr val="E7744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</a:t>
            </a:r>
          </a:p>
        </p:txBody>
      </p:sp>
      <p:sp>
        <p:nvSpPr>
          <p:cNvPr id="163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5791200" y="781516"/>
            <a:ext cx="2387600" cy="3610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4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5791200" y="1142576"/>
            <a:ext cx="2387600" cy="3274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5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5791200" y="2192691"/>
            <a:ext cx="2387600" cy="394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 b="1">
                <a:solidFill>
                  <a:srgbClr val="E7744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</a:t>
            </a:r>
          </a:p>
        </p:txBody>
      </p:sp>
      <p:sp>
        <p:nvSpPr>
          <p:cNvPr id="166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5791200" y="2587352"/>
            <a:ext cx="2387600" cy="3610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5791200" y="2948413"/>
            <a:ext cx="2387600" cy="3274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3909588"/>
            <a:ext cx="2387600" cy="394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800" b="1">
                <a:solidFill>
                  <a:srgbClr val="E7744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</a:t>
            </a:r>
          </a:p>
        </p:txBody>
      </p:sp>
      <p:sp>
        <p:nvSpPr>
          <p:cNvPr id="16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5791200" y="4304250"/>
            <a:ext cx="2387600" cy="3610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5791200" y="4665309"/>
            <a:ext cx="2387600" cy="3274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612776" y="2948412"/>
            <a:ext cx="3295650" cy="1200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</a:t>
            </a:r>
          </a:p>
        </p:txBody>
      </p:sp>
      <p:pic>
        <p:nvPicPr>
          <p:cNvPr id="172" name="Picture 1" descr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6" y="4170164"/>
            <a:ext cx="3878318" cy="1991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3" descr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6328881"/>
            <a:ext cx="4339592" cy="529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losing Slide 1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991100" y="1126417"/>
            <a:ext cx="6457950" cy="2503379"/>
          </a:xfrm>
          <a:prstGeom prst="rect">
            <a:avLst/>
          </a:prstGeom>
        </p:spPr>
        <p:txBody>
          <a:bodyPr>
            <a:normAutofit/>
          </a:bodyPr>
          <a:lstStyle>
            <a:lvl1pPr marL="256031" indent="-256031">
              <a:lnSpc>
                <a:spcPct val="120000"/>
              </a:lnSpc>
              <a:spcBef>
                <a:spcPts val="600"/>
              </a:spcBef>
              <a:buClr>
                <a:srgbClr val="EE8F41"/>
              </a:buClr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8650" indent="-171450">
              <a:lnSpc>
                <a:spcPct val="120000"/>
              </a:lnSpc>
              <a:spcBef>
                <a:spcPts val="600"/>
              </a:spcBef>
              <a:buClr>
                <a:srgbClr val="EE8F41"/>
              </a:buClr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20139" indent="-205739">
              <a:lnSpc>
                <a:spcPct val="120000"/>
              </a:lnSpc>
              <a:spcBef>
                <a:spcPts val="600"/>
              </a:spcBef>
              <a:buClr>
                <a:srgbClr val="EE8F41"/>
              </a:buClr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20000"/>
              </a:lnSpc>
              <a:spcBef>
                <a:spcPts val="600"/>
              </a:spcBef>
              <a:buClr>
                <a:srgbClr val="EE8F41"/>
              </a:buClr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20000"/>
              </a:lnSpc>
              <a:spcBef>
                <a:spcPts val="600"/>
              </a:spcBef>
              <a:buClr>
                <a:srgbClr val="EE8F41"/>
              </a:buClr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991100" y="3781373"/>
            <a:ext cx="6309401" cy="7527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E77441"/>
                </a:solidFill>
              </a:defRPr>
            </a:lvl1pPr>
          </a:lstStyle>
          <a:p>
            <a: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rgbClr val="5C88D9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83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991100" y="580178"/>
            <a:ext cx="6309401" cy="3946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800" b="1">
                <a:solidFill>
                  <a:srgbClr val="E7744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</a:t>
            </a:r>
          </a:p>
        </p:txBody>
      </p:sp>
      <p:sp>
        <p:nvSpPr>
          <p:cNvPr id="184" name="Rectangle 4"/>
          <p:cNvSpPr/>
          <p:nvPr/>
        </p:nvSpPr>
        <p:spPr>
          <a:xfrm>
            <a:off x="-1" y="0"/>
            <a:ext cx="4339592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5" name="Graphic 8" descr="Graphic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300165" y="-1192219"/>
            <a:ext cx="1991612" cy="437604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2776" y="2948412"/>
            <a:ext cx="3295650" cy="1200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</a:t>
            </a:r>
          </a:p>
        </p:txBody>
      </p:sp>
      <p:pic>
        <p:nvPicPr>
          <p:cNvPr id="187" name="Picture 13" descr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6" y="4170164"/>
            <a:ext cx="3878318" cy="1991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14" descr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6328881"/>
            <a:ext cx="4339592" cy="529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15" descr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088" y="5080006"/>
            <a:ext cx="3116912" cy="1600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losing Slide 2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5"/>
          <p:cNvSpPr/>
          <p:nvPr/>
        </p:nvSpPr>
        <p:spPr>
          <a:xfrm rot="1441686">
            <a:off x="-996420" y="-1593312"/>
            <a:ext cx="5855235" cy="8901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74"/>
                </a:moveTo>
                <a:lnTo>
                  <a:pt x="21600" y="0"/>
                </a:lnTo>
                <a:lnTo>
                  <a:pt x="21464" y="18419"/>
                </a:lnTo>
                <a:lnTo>
                  <a:pt x="10265" y="21600"/>
                </a:lnTo>
                <a:lnTo>
                  <a:pt x="0" y="6374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13" name="Graphic 6" descr="Graphic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2680" y="2680"/>
            <a:ext cx="2610252" cy="2604892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66774" y="3229484"/>
            <a:ext cx="3295649" cy="696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SzTx/>
              <a:buFontTx/>
              <a:buNone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1525" indent="-314325">
              <a:lnSpc>
                <a:spcPts val="3500"/>
              </a:lnSpc>
              <a:spcBef>
                <a:spcPts val="0"/>
              </a:spcBef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91589" indent="-377189">
              <a:lnSpc>
                <a:spcPts val="3500"/>
              </a:lnSpc>
              <a:spcBef>
                <a:spcPts val="0"/>
              </a:spcBef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90700" indent="-419100">
              <a:lnSpc>
                <a:spcPts val="3500"/>
              </a:lnSpc>
              <a:spcBef>
                <a:spcPts val="0"/>
              </a:spcBef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47900" indent="-419100">
              <a:lnSpc>
                <a:spcPts val="3500"/>
              </a:lnSpc>
              <a:spcBef>
                <a:spcPts val="0"/>
              </a:spcBef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096000" y="1522737"/>
            <a:ext cx="5715000" cy="25033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6031" indent="-256031">
              <a:lnSpc>
                <a:spcPct val="120000"/>
              </a:lnSpc>
              <a:spcBef>
                <a:spcPts val="600"/>
              </a:spcBef>
              <a:buClr>
                <a:srgbClr val="EE8F41"/>
              </a:buClr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6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96001" y="4177694"/>
            <a:ext cx="5715001" cy="752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E77441"/>
                </a:solidFill>
              </a:defRPr>
            </a:lvl1pPr>
          </a:lstStyle>
          <a:p>
            <a: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rgbClr val="5C88D9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1" y="976499"/>
            <a:ext cx="5715001" cy="3946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800" b="1">
                <a:solidFill>
                  <a:srgbClr val="E7744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</a:t>
            </a:r>
          </a:p>
        </p:txBody>
      </p:sp>
      <p:pic>
        <p:nvPicPr>
          <p:cNvPr id="218" name="Picture 2" descr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088" y="5093965"/>
            <a:ext cx="3116912" cy="1600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 descr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289" y="0"/>
            <a:ext cx="281471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04368" y="3134462"/>
            <a:ext cx="5505451" cy="589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1525" indent="-314325"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91589" indent="-377189"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90700" indent="-419100">
              <a:buFontTx/>
              <a:buNone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47900" indent="-419100"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CLICK TO EDIT </a:t>
            </a:r>
            <a:r>
              <a:rPr lang="en-GB" dirty="0"/>
              <a:t>SECTION HEADER</a:t>
            </a:r>
            <a:endParaRPr dirty="0"/>
          </a:p>
          <a:p>
            <a:pPr lvl="4"/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Copy Slide 1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2"/>
          <p:cNvSpPr/>
          <p:nvPr/>
        </p:nvSpPr>
        <p:spPr>
          <a:xfrm>
            <a:off x="0" y="-1"/>
            <a:ext cx="12192000" cy="133643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5" name="Graphic 8" descr="Graphic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228" y="-2053207"/>
            <a:ext cx="3638003" cy="3564507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42950" y="345048"/>
            <a:ext cx="6673850" cy="646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00100" indent="-342900">
              <a:buFontTx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25879" indent="-411479">
              <a:buFontTx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buFontTx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buFontTx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Click to Edit </a:t>
            </a:r>
            <a:r>
              <a:rPr lang="en-GB" dirty="0"/>
              <a:t>Title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100" name="Picture 1" descr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088" y="5075072"/>
            <a:ext cx="3116912" cy="160094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D298A-7A39-F6CB-538B-05CD9635AE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7550" y="1854934"/>
            <a:ext cx="10756900" cy="792162"/>
          </a:xfrm>
          <a:prstGeom prst="rect">
            <a:avLst/>
          </a:prstGeom>
        </p:spPr>
        <p:txBody>
          <a:bodyPr/>
          <a:lstStyle>
            <a:lvl1pPr>
              <a:buClr>
                <a:srgbClr val="E77441"/>
              </a:buClr>
              <a:defRPr lang="en-US" sz="1800" b="0" i="0" u="none" strike="noStrike" cap="none" spc="0" baseline="0" dirty="0" smtClean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1pPr>
            <a:lvl2pPr>
              <a:defRPr lang="en-US" sz="1800" b="0" i="0" u="none" strike="noStrike" cap="none" spc="0" baseline="0" dirty="0" smtClean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2pPr>
            <a:lvl3pPr>
              <a:defRPr lang="en-US" sz="1800" b="0" i="0" u="none" strike="noStrike" cap="none" spc="0" baseline="0" dirty="0" smtClean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3pPr>
            <a:lvl4pPr>
              <a:defRPr lang="en-US" sz="1800" b="0" i="0" u="none" strike="noStrike" cap="none" spc="0" baseline="0" dirty="0" smtClean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4pPr>
            <a:lvl5pPr>
              <a:defRPr lang="en-GB" sz="1800" b="0" i="0" u="none" strike="noStrike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3D19117-2575-A541-AC1F-992498FE58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6642" y="1432445"/>
            <a:ext cx="10757808" cy="4224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accent2"/>
                </a:solidFill>
                <a:latin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rgbClr val="E77441"/>
                </a:solidFill>
              </a:rPr>
              <a:t>Sub Headlines – Arial Bold 20pt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dy Copy Slide 2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/>
          <p:nvPr/>
        </p:nvSpPr>
        <p:spPr>
          <a:xfrm>
            <a:off x="-1" y="0"/>
            <a:ext cx="4339592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42" name="Graphic 5" descr="Graphic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795" y="-2253670"/>
            <a:ext cx="4439157" cy="4349476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7719" y="2399363"/>
            <a:ext cx="3486151" cy="1781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SzTx/>
              <a:buFontTx/>
              <a:buNone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1525" indent="-314325">
              <a:lnSpc>
                <a:spcPts val="3500"/>
              </a:lnSpc>
              <a:spcBef>
                <a:spcPts val="0"/>
              </a:spcBef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91589" indent="-377189">
              <a:lnSpc>
                <a:spcPts val="3500"/>
              </a:lnSpc>
              <a:spcBef>
                <a:spcPts val="0"/>
              </a:spcBef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90700" indent="-419100">
              <a:lnSpc>
                <a:spcPts val="3500"/>
              </a:lnSpc>
              <a:spcBef>
                <a:spcPts val="0"/>
              </a:spcBef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47900" indent="-419100">
              <a:lnSpc>
                <a:spcPts val="3500"/>
              </a:lnSpc>
              <a:spcBef>
                <a:spcPts val="0"/>
              </a:spcBef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CLICK TO EDIT</a:t>
            </a:r>
            <a:r>
              <a:rPr lang="en-GB" dirty="0"/>
              <a:t> TITLE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4" name="Text Placeholder 8"/>
          <p:cNvSpPr>
            <a:spLocks noGrp="1"/>
          </p:cNvSpPr>
          <p:nvPr>
            <p:ph type="body" sz="half" idx="21"/>
          </p:nvPr>
        </p:nvSpPr>
        <p:spPr>
          <a:xfrm>
            <a:off x="5034336" y="1725047"/>
            <a:ext cx="6823366" cy="34079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6031" indent="-256031">
              <a:lnSpc>
                <a:spcPct val="120000"/>
              </a:lnSpc>
              <a:spcBef>
                <a:spcPts val="200"/>
              </a:spcBef>
              <a:buClr>
                <a:srgbClr val="EE8F41"/>
              </a:buClr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45" name="Picture 3" descr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6" y="4180437"/>
            <a:ext cx="3878318" cy="1991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icture 4" descr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6339154"/>
            <a:ext cx="4339592" cy="529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dy Copy Slide 3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2"/>
          <p:cNvSpPr/>
          <p:nvPr/>
        </p:nvSpPr>
        <p:spPr>
          <a:xfrm>
            <a:off x="-49577" y="4445000"/>
            <a:ext cx="12291154" cy="244862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67" name="Graphic 6" descr="Graphic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1381823" y="4874392"/>
            <a:ext cx="4891977" cy="198360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6274" y="1489770"/>
            <a:ext cx="9864726" cy="646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1525" indent="-314325">
              <a:buFontTx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91589" indent="-377189">
              <a:buFontTx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90700" indent="-419100">
              <a:buFontTx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47900" indent="-419100">
              <a:buFontTx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CLICK TO EDIT </a:t>
            </a:r>
            <a:r>
              <a:rPr lang="en-GB" dirty="0"/>
              <a:t>TITLE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946274" y="2280679"/>
            <a:ext cx="9864726" cy="12133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6031" indent="-256031">
              <a:lnSpc>
                <a:spcPct val="120000"/>
              </a:lnSpc>
              <a:spcBef>
                <a:spcPts val="200"/>
              </a:spcBef>
              <a:buClr>
                <a:srgbClr val="EE8F41"/>
              </a:buClr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70" name="Picture 3" descr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703" y="4969409"/>
            <a:ext cx="3366297" cy="172867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dy Copy Slide 4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6274" y="1489770"/>
            <a:ext cx="9864726" cy="646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1525" indent="-314325">
              <a:buFontTx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91589" indent="-377189">
              <a:buFontTx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90700" indent="-419100">
              <a:buFontTx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47900" indent="-419100">
              <a:buFontTx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CLICK TO EDIT </a:t>
            </a:r>
            <a:r>
              <a:rPr lang="en-GB" dirty="0"/>
              <a:t>TITLE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946274" y="2280679"/>
            <a:ext cx="9864726" cy="12133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6031" indent="-256031">
              <a:lnSpc>
                <a:spcPct val="120000"/>
              </a:lnSpc>
              <a:spcBef>
                <a:spcPts val="200"/>
              </a:spcBef>
              <a:buClr>
                <a:srgbClr val="EE8F41"/>
              </a:buClr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0" name="Rectangle 2"/>
          <p:cNvSpPr/>
          <p:nvPr/>
        </p:nvSpPr>
        <p:spPr>
          <a:xfrm>
            <a:off x="0" y="4955599"/>
            <a:ext cx="11811000" cy="19024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1" name="Picture 3" descr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622" y="4955599"/>
            <a:ext cx="2846597" cy="1461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4" name="Group 14"/>
          <p:cNvGrpSpPr/>
          <p:nvPr/>
        </p:nvGrpSpPr>
        <p:grpSpPr>
          <a:xfrm>
            <a:off x="7556830" y="4955599"/>
            <a:ext cx="4635171" cy="1902401"/>
            <a:chOff x="0" y="0"/>
            <a:chExt cx="4635170" cy="1902400"/>
          </a:xfrm>
        </p:grpSpPr>
        <p:pic>
          <p:nvPicPr>
            <p:cNvPr id="82" name="Picture 12" descr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366385" y="-1366386"/>
              <a:ext cx="1902401" cy="4635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3" name="Rectangle 13"/>
            <p:cNvSpPr/>
            <p:nvPr/>
          </p:nvSpPr>
          <p:spPr>
            <a:xfrm>
              <a:off x="307812" y="302682"/>
              <a:ext cx="1217714" cy="121334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8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86225" y="5541790"/>
            <a:ext cx="6789606" cy="646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300" b="1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</a:t>
            </a:r>
          </a:p>
        </p:txBody>
      </p:sp>
      <p:pic>
        <p:nvPicPr>
          <p:cNvPr id="86" name="Picture 17" descr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228" y="5437613"/>
            <a:ext cx="1013208" cy="915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Copy Slide 5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phic 5" descr="Graphic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489" y="-1256252"/>
            <a:ext cx="3081567" cy="3019313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5146" y="365291"/>
            <a:ext cx="10591801" cy="646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1525" indent="-314325">
              <a:buFontTx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91589" indent="-377189">
              <a:buFontTx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90700" indent="-419100">
              <a:buFontTx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47900" indent="-419100">
              <a:buFontTx/>
              <a:defRPr sz="3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Click to Edit Master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10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05146" y="1151117"/>
            <a:ext cx="10591801" cy="3946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b="1">
                <a:solidFill>
                  <a:srgbClr val="E77441"/>
                </a:solidFill>
              </a:defRPr>
            </a:lvl1pPr>
          </a:lstStyle>
          <a:p>
            <a:pPr marL="256031" indent="-256031">
              <a:lnSpc>
                <a:spcPct val="120000"/>
              </a:lnSpc>
              <a:spcBef>
                <a:spcPts val="200"/>
              </a:spcBef>
              <a:buClr>
                <a:srgbClr val="EE8F41"/>
              </a:buClr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12" name="Picture 1" descr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088" y="5075072"/>
            <a:ext cx="3116912" cy="16009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CD8F39F-4692-FBA0-BD54-57D82EEEB4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5146" y="1902555"/>
            <a:ext cx="10756900" cy="792162"/>
          </a:xfrm>
          <a:prstGeom prst="rect">
            <a:avLst/>
          </a:prstGeom>
        </p:spPr>
        <p:txBody>
          <a:bodyPr/>
          <a:lstStyle>
            <a:lvl1pPr>
              <a:buClr>
                <a:srgbClr val="E77441"/>
              </a:buClr>
              <a:defRPr lang="en-US" sz="1800" b="0" i="0" u="none" strike="noStrike" cap="none" spc="0" baseline="0" dirty="0" smtClean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1pPr>
            <a:lvl2pPr>
              <a:defRPr lang="en-US" sz="1800" b="0" i="0" u="none" strike="noStrike" cap="none" spc="0" baseline="0" dirty="0" smtClean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2pPr>
            <a:lvl3pPr>
              <a:defRPr lang="en-US" sz="1800" b="0" i="0" u="none" strike="noStrike" cap="none" spc="0" baseline="0" dirty="0" smtClean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3pPr>
            <a:lvl4pPr>
              <a:defRPr lang="en-US" sz="1800" b="0" i="0" u="none" strike="noStrike" cap="none" spc="0" baseline="0" dirty="0" smtClean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4pPr>
            <a:lvl5pPr>
              <a:defRPr lang="en-GB" sz="1800" b="0" i="0" u="none" strike="noStrike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ew Section Slide 1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/>
          <p:nvPr/>
        </p:nvSpPr>
        <p:spPr>
          <a:xfrm>
            <a:off x="0" y="0"/>
            <a:ext cx="12192000" cy="51226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55" name="Graphic 5" descr="Graphic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8994" y="-2377272"/>
            <a:ext cx="5135318" cy="5031572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3775" y="2054962"/>
            <a:ext cx="5505450" cy="589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1525" indent="-314325"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91589" indent="-377189"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90700" indent="-419100"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47900" indent="-419100">
              <a:buFontTx/>
              <a:defRPr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CLICK TO EDIT </a:t>
            </a:r>
            <a:r>
              <a:rPr lang="en-GB" dirty="0"/>
              <a:t>SECTION HEADER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57" name="Picture 12" descr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533" y="5246544"/>
            <a:ext cx="3116911" cy="1600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icture 14" descr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205" y="4637332"/>
            <a:ext cx="12197205" cy="48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07" y="1433340"/>
            <a:ext cx="7772401" cy="3991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9" descr="Picture 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289" y="0"/>
            <a:ext cx="2814711" cy="685800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50" r:id="rId3"/>
    <p:sldLayoutId id="2147483656" r:id="rId4"/>
    <p:sldLayoutId id="2147483652" r:id="rId5"/>
    <p:sldLayoutId id="2147483654" r:id="rId6"/>
    <p:sldLayoutId id="2147483655" r:id="rId7"/>
    <p:sldLayoutId id="2147483657" r:id="rId8"/>
    <p:sldLayoutId id="2147483653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/event-speaker" TargetMode="External"/><Relationship Id="rId2" Type="http://schemas.openxmlformats.org/officeDocument/2006/relationships/hyperlink" Target="https://geoaustin2026.events.globalequity.org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kaitlyn.hallman@globalequity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" TargetMode="External"/><Relationship Id="rId2" Type="http://schemas.openxmlformats.org/officeDocument/2006/relationships/hyperlink" Target="https://www.globalequity.org/cpe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 7"/>
          <p:cNvSpPr/>
          <p:nvPr/>
        </p:nvSpPr>
        <p:spPr>
          <a:xfrm>
            <a:off x="4343397" y="4303530"/>
            <a:ext cx="7848601" cy="2554470"/>
          </a:xfrm>
          <a:prstGeom prst="rect">
            <a:avLst/>
          </a:prstGeom>
          <a:solidFill>
            <a:srgbClr val="EE8F41">
              <a:alpha val="4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9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3300"/>
              </a:lnSpc>
              <a:defRPr sz="3600"/>
            </a:lvl1pPr>
          </a:lstStyle>
          <a:p>
            <a:r>
              <a:t>WELCOME SPEAKERS!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half" idx="21"/>
          </p:nvPr>
        </p:nvSpPr>
        <p:spPr>
          <a:xfrm>
            <a:off x="4475373" y="4853933"/>
            <a:ext cx="7716627" cy="19723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marL="0" indent="0" defTabSz="877823">
              <a:lnSpc>
                <a:spcPct val="120000"/>
              </a:lnSpc>
              <a:spcBef>
                <a:spcPts val="100"/>
              </a:spcBef>
              <a:buClr>
                <a:srgbClr val="EE8F41"/>
              </a:buClr>
              <a:buSzTx/>
              <a:buNone/>
              <a:defRPr sz="1919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BEFORE </a:t>
            </a:r>
            <a:r>
              <a:rPr lang="en-GB" dirty="0"/>
              <a:t>23</a:t>
            </a:r>
            <a:r>
              <a:rPr dirty="0"/>
              <a:t> JANUARY </a:t>
            </a:r>
            <a:endParaRPr sz="1536" dirty="0">
              <a:solidFill>
                <a:srgbClr val="000000"/>
              </a:solidFill>
            </a:endParaRPr>
          </a:p>
          <a:p>
            <a:pPr marL="245790" indent="-245790" defTabSz="877823">
              <a:lnSpc>
                <a:spcPct val="120000"/>
              </a:lnSpc>
              <a:spcBef>
                <a:spcPts val="100"/>
              </a:spcBef>
              <a:buClr>
                <a:schemeClr val="accent2"/>
              </a:buClr>
              <a:defRPr sz="1344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Register for the conference </a:t>
            </a:r>
            <a:r>
              <a:rPr b="0" dirty="0">
                <a:solidFill>
                  <a:srgbClr val="000000"/>
                </a:solidFill>
              </a:rPr>
              <a:t>to </a:t>
            </a:r>
            <a:r>
              <a:rPr dirty="0">
                <a:solidFill>
                  <a:srgbClr val="000000"/>
                </a:solidFill>
              </a:rPr>
              <a:t>save $</a:t>
            </a:r>
            <a:r>
              <a:rPr lang="en-GB" dirty="0">
                <a:solidFill>
                  <a:srgbClr val="000000"/>
                </a:solidFill>
              </a:rPr>
              <a:t>300</a:t>
            </a:r>
            <a:r>
              <a:rPr b="0" dirty="0">
                <a:solidFill>
                  <a:srgbClr val="000000"/>
                </a:solidFill>
              </a:rPr>
              <a:t>.</a:t>
            </a:r>
            <a:r>
              <a:rPr sz="1536" b="0" dirty="0">
                <a:solidFill>
                  <a:srgbClr val="000000"/>
                </a:solidFill>
              </a:rPr>
              <a:t> </a:t>
            </a:r>
            <a:r>
              <a:rPr b="0" dirty="0">
                <a:solidFill>
                  <a:srgbClr val="000000"/>
                </a:solidFill>
              </a:rPr>
              <a:t>All speakers are deemed to have accepted GEO’s 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speaker terms and conditions</a:t>
            </a:r>
            <a:r>
              <a:rPr b="0" dirty="0">
                <a:solidFill>
                  <a:srgbClr val="000000"/>
                </a:solidFill>
              </a:rPr>
              <a:t>. </a:t>
            </a:r>
          </a:p>
          <a:p>
            <a:pPr marL="245790" indent="-245790" defTabSz="877823">
              <a:lnSpc>
                <a:spcPct val="120000"/>
              </a:lnSpc>
              <a:spcBef>
                <a:spcPts val="100"/>
              </a:spcBef>
              <a:buClr>
                <a:schemeClr val="accent2"/>
              </a:buClr>
              <a:defRPr sz="134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Provide a bio and high-resolution headshot </a:t>
            </a:r>
            <a:r>
              <a:rPr b="1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via our website</a:t>
            </a:r>
            <a:r>
              <a:rPr b="1" dirty="0">
                <a:solidFill>
                  <a:srgbClr val="00B0F0"/>
                </a:solidFill>
              </a:rPr>
              <a:t> </a:t>
            </a:r>
            <a:r>
              <a:rPr dirty="0"/>
              <a:t>or by email to</a:t>
            </a:r>
            <a:r>
              <a:rPr b="1" dirty="0">
                <a:solidFill>
                  <a:srgbClr val="00B0F0"/>
                </a:solidFill>
              </a:rPr>
              <a:t> </a:t>
            </a:r>
            <a:r>
              <a:rPr b="1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Kaitlyn Hallman</a:t>
            </a:r>
            <a:r>
              <a:rPr dirty="0"/>
              <a:t>.</a:t>
            </a:r>
            <a:br>
              <a:rPr dirty="0"/>
            </a:br>
            <a:r>
              <a:rPr sz="1056" dirty="0"/>
              <a:t>These may be used on GEO’s website, marketing and social media.</a:t>
            </a:r>
            <a:endParaRPr sz="768" dirty="0"/>
          </a:p>
          <a:p>
            <a:pPr marL="0" indent="0" defTabSz="877823">
              <a:lnSpc>
                <a:spcPct val="120000"/>
              </a:lnSpc>
              <a:spcBef>
                <a:spcPts val="100"/>
              </a:spcBef>
              <a:buClr>
                <a:srgbClr val="EE8F41"/>
              </a:buClr>
              <a:buSzTx/>
              <a:buNone/>
              <a:defRPr sz="1919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BEFORE 4 APRIL </a:t>
            </a:r>
            <a:endParaRPr sz="1536" dirty="0">
              <a:solidFill>
                <a:srgbClr val="000000"/>
              </a:solidFill>
            </a:endParaRPr>
          </a:p>
          <a:p>
            <a:pPr marL="245790" indent="-245790" defTabSz="877823">
              <a:lnSpc>
                <a:spcPct val="120000"/>
              </a:lnSpc>
              <a:spcBef>
                <a:spcPts val="100"/>
              </a:spcBef>
              <a:buClr>
                <a:schemeClr val="accent2"/>
              </a:buClr>
              <a:defRPr sz="134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Provide your </a:t>
            </a:r>
            <a:r>
              <a:rPr b="1" dirty="0"/>
              <a:t>final presentation slides</a:t>
            </a:r>
            <a:r>
              <a:rPr dirty="0"/>
              <a:t> </a:t>
            </a:r>
            <a:r>
              <a:rPr b="1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via our website</a:t>
            </a:r>
            <a:r>
              <a:rPr b="1" dirty="0">
                <a:solidFill>
                  <a:srgbClr val="00B0F0"/>
                </a:solidFill>
              </a:rPr>
              <a:t> </a:t>
            </a:r>
            <a:r>
              <a:rPr dirty="0"/>
              <a:t>or by email to</a:t>
            </a:r>
            <a:r>
              <a:rPr b="1" dirty="0">
                <a:solidFill>
                  <a:srgbClr val="00B0F0"/>
                </a:solidFill>
              </a:rPr>
              <a:t> </a:t>
            </a:r>
            <a:r>
              <a:rPr b="1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Kaitlyn Hallman</a:t>
            </a:r>
            <a:r>
              <a:rPr dirty="0"/>
              <a:t>. </a:t>
            </a:r>
          </a:p>
        </p:txBody>
      </p:sp>
      <p:sp>
        <p:nvSpPr>
          <p:cNvPr id="231" name="TextBox 3"/>
          <p:cNvSpPr txBox="1"/>
          <p:nvPr/>
        </p:nvSpPr>
        <p:spPr>
          <a:xfrm>
            <a:off x="4537129" y="4418309"/>
            <a:ext cx="687290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IMPORTANT SPEAKER ACTION ITEMS</a:t>
            </a:r>
          </a:p>
        </p:txBody>
      </p:sp>
      <p:sp>
        <p:nvSpPr>
          <p:cNvPr id="232" name="Text Placeholder 1"/>
          <p:cNvSpPr txBox="1"/>
          <p:nvPr/>
        </p:nvSpPr>
        <p:spPr>
          <a:xfrm>
            <a:off x="4506306" y="865802"/>
            <a:ext cx="7195426" cy="3377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buClr>
                <a:srgbClr val="A55CF7"/>
              </a:buClr>
              <a:buSzPct val="100000"/>
              <a:buFont typeface="Arial"/>
              <a:buChar char="•"/>
              <a:defRPr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dirty="0"/>
              <a:t>Please use this template for your slides. More slide options can be found in the slide master. Do not change the size from </a:t>
            </a:r>
            <a:r>
              <a:rPr sz="1200" b="1" dirty="0"/>
              <a:t>widescreen 16:9</a:t>
            </a:r>
          </a:p>
          <a:p>
            <a:pPr marL="285750" indent="-285750">
              <a:lnSpc>
                <a:spcPct val="120000"/>
              </a:lnSpc>
              <a:spcBef>
                <a:spcPts val="200"/>
              </a:spcBef>
              <a:buClr>
                <a:srgbClr val="A55CF7"/>
              </a:buClr>
              <a:buSzPct val="100000"/>
              <a:buFont typeface="Arial"/>
              <a:buChar char="•"/>
              <a:defRPr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dirty="0"/>
              <a:t>Session durations, including Q&amp;A, are as follows:</a:t>
            </a:r>
          </a:p>
          <a:p>
            <a:pPr marL="715518" lvl="1" indent="-285750">
              <a:lnSpc>
                <a:spcPct val="90000"/>
              </a:lnSpc>
              <a:spcBef>
                <a:spcPts val="500"/>
              </a:spcBef>
              <a:buClr>
                <a:srgbClr val="A55CF7"/>
              </a:buClr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1050" dirty="0"/>
              <a:t>Panel sessions must have </a:t>
            </a:r>
            <a:r>
              <a:rPr sz="1050" b="1" dirty="0"/>
              <a:t>3+ engagement questions for CPE compliance </a:t>
            </a:r>
            <a:r>
              <a:rPr sz="1050" dirty="0"/>
              <a:t>– see slide </a:t>
            </a:r>
            <a:r>
              <a:rPr lang="en-GB" sz="1050" dirty="0"/>
              <a:t>7</a:t>
            </a:r>
            <a:r>
              <a:rPr sz="1050" dirty="0"/>
              <a:t> for details</a:t>
            </a:r>
            <a:r>
              <a:rPr lang="en-GB" sz="1050" dirty="0"/>
              <a:t> </a:t>
            </a:r>
            <a:r>
              <a:rPr sz="1050" dirty="0"/>
              <a:t>– </a:t>
            </a:r>
            <a:r>
              <a:rPr lang="en-GB" sz="1050" dirty="0"/>
              <a:t>60</a:t>
            </a:r>
            <a:r>
              <a:rPr sz="1050" dirty="0"/>
              <a:t> minutes</a:t>
            </a:r>
            <a:endParaRPr lang="en-GB" sz="1050" dirty="0"/>
          </a:p>
          <a:p>
            <a:pPr marL="715518" lvl="1" indent="-285750">
              <a:lnSpc>
                <a:spcPct val="90000"/>
              </a:lnSpc>
              <a:spcBef>
                <a:spcPts val="500"/>
              </a:spcBef>
              <a:buClr>
                <a:srgbClr val="A55CF7"/>
              </a:buClr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n-US" sz="1050" dirty="0"/>
              <a:t>Roundtable sessions must have </a:t>
            </a:r>
            <a:r>
              <a:rPr lang="en-US" sz="1050" b="1" dirty="0"/>
              <a:t>3+ engagement questions for CPE compliance </a:t>
            </a:r>
            <a:r>
              <a:rPr lang="en-US" sz="1050" dirty="0"/>
              <a:t>– see slide 7 for details – 50 minutes</a:t>
            </a:r>
          </a:p>
          <a:p>
            <a:pPr marL="715518" lvl="1" indent="-285750">
              <a:lnSpc>
                <a:spcPct val="90000"/>
              </a:lnSpc>
              <a:spcBef>
                <a:spcPts val="500"/>
              </a:spcBef>
              <a:buClr>
                <a:srgbClr val="A55CF7"/>
              </a:buClr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1050" dirty="0"/>
              <a:t>Focus sessions – 30 minutes</a:t>
            </a:r>
            <a:endParaRPr sz="2000" dirty="0"/>
          </a:p>
          <a:p>
            <a:pPr marL="715518" lvl="1" indent="-285750">
              <a:lnSpc>
                <a:spcPct val="90000"/>
              </a:lnSpc>
              <a:spcBef>
                <a:spcPts val="500"/>
              </a:spcBef>
              <a:buClr>
                <a:srgbClr val="A55CF7"/>
              </a:buClr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1050" dirty="0"/>
              <a:t>Lightening sessions – 15 minutes</a:t>
            </a:r>
            <a:endParaRPr sz="2000" dirty="0"/>
          </a:p>
          <a:p>
            <a:pPr marL="285750" indent="-285750">
              <a:lnSpc>
                <a:spcPct val="120000"/>
              </a:lnSpc>
              <a:spcBef>
                <a:spcPts val="200"/>
              </a:spcBef>
              <a:buClr>
                <a:srgbClr val="A55CF7"/>
              </a:buClr>
              <a:buSzPct val="100000"/>
              <a:buFont typeface="Arial"/>
              <a:buChar char="•"/>
              <a:defRPr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dirty="0"/>
              <a:t>Sessions may be video and/or audio </a:t>
            </a:r>
            <a:r>
              <a:rPr sz="1200" b="1" dirty="0"/>
              <a:t>recorded</a:t>
            </a:r>
            <a:r>
              <a:rPr sz="1200" dirty="0"/>
              <a:t> and </a:t>
            </a:r>
            <a:r>
              <a:rPr sz="1200" b="1" dirty="0"/>
              <a:t>published </a:t>
            </a:r>
            <a:r>
              <a:rPr sz="1200" dirty="0"/>
              <a:t>to GEO’s website</a:t>
            </a:r>
            <a:r>
              <a:rPr lang="en-GB" sz="1200" dirty="0"/>
              <a:t> or other marketing channels</a:t>
            </a:r>
            <a:r>
              <a:rPr sz="1200" dirty="0"/>
              <a:t>.</a:t>
            </a:r>
          </a:p>
          <a:p>
            <a:pPr marL="255904" indent="-255904">
              <a:lnSpc>
                <a:spcPct val="120000"/>
              </a:lnSpc>
              <a:spcBef>
                <a:spcPts val="200"/>
              </a:spcBef>
              <a:buClr>
                <a:srgbClr val="A55CF7"/>
              </a:buClr>
              <a:buSzPct val="100000"/>
              <a:buFont typeface="Arial"/>
              <a:buChar char="•"/>
              <a:defRPr sz="1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dirty="0"/>
              <a:t>Any modifications to the title of your session must be approved by GEO beforehand. </a:t>
            </a:r>
          </a:p>
          <a:p>
            <a:pPr marL="255904" indent="-255904">
              <a:lnSpc>
                <a:spcPct val="120000"/>
              </a:lnSpc>
              <a:spcBef>
                <a:spcPts val="200"/>
              </a:spcBef>
              <a:buClr>
                <a:srgbClr val="A55CF7"/>
              </a:buClr>
              <a:buSzPct val="100000"/>
              <a:buFont typeface="Arial"/>
              <a:buChar char="•"/>
              <a:defRPr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dirty="0"/>
              <a:t>Provider company information may not be included, only issuer company descriptions where such information is integral to the case study presented.</a:t>
            </a:r>
            <a:endParaRPr lang="en-GB" sz="1200" dirty="0"/>
          </a:p>
          <a:p>
            <a:pPr marL="255904" indent="-255904">
              <a:lnSpc>
                <a:spcPct val="120000"/>
              </a:lnSpc>
              <a:spcBef>
                <a:spcPts val="200"/>
              </a:spcBef>
              <a:buClr>
                <a:srgbClr val="A55CF7"/>
              </a:buClr>
              <a:buSzPct val="100000"/>
              <a:buFont typeface="Arial"/>
              <a:buChar char="•"/>
              <a:defRPr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1200" dirty="0"/>
              <a:t>All speakers must be registered with fees paid in full to attend the conference.</a:t>
            </a:r>
            <a:endParaRPr sz="1200" dirty="0"/>
          </a:p>
        </p:txBody>
      </p:sp>
      <p:sp>
        <p:nvSpPr>
          <p:cNvPr id="233" name="TextBox 5"/>
          <p:cNvSpPr txBox="1"/>
          <p:nvPr/>
        </p:nvSpPr>
        <p:spPr>
          <a:xfrm>
            <a:off x="4543978" y="61411"/>
            <a:ext cx="7447441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3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THANK YOU FOR SPEAKING AT GEO AUSTIN! </a:t>
            </a:r>
            <a:br>
              <a:rPr dirty="0"/>
            </a:br>
            <a:r>
              <a:rPr dirty="0">
                <a:solidFill>
                  <a:srgbClr val="E77441"/>
                </a:solidFill>
              </a:rPr>
              <a:t>Here’s some important information</a:t>
            </a:r>
            <a:endParaRPr lang="en-GB" dirty="0">
              <a:solidFill>
                <a:srgbClr val="E7744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defTabSz="457200">
              <a:spcBef>
                <a:spcPts val="500"/>
              </a:spcBef>
              <a:defRPr sz="1800"/>
            </a:pPr>
            <a:r>
              <a:rPr sz="3600" dirty="0"/>
              <a:t>Section Divider</a:t>
            </a:r>
            <a:br>
              <a:rPr sz="3600" dirty="0"/>
            </a:br>
            <a:r>
              <a:rPr sz="3600" dirty="0"/>
              <a:t>Font: Arial 36pt </a:t>
            </a:r>
            <a:r>
              <a:rPr lang="en-GB" sz="3600" dirty="0"/>
              <a:t>B</a:t>
            </a:r>
            <a:r>
              <a:rPr sz="3600" dirty="0"/>
              <a:t>old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E8F41"/>
                </a:solidFill>
              </a:defRPr>
            </a:lvl1pPr>
          </a:lstStyle>
          <a:p>
            <a:r>
              <a:t>Speaker Name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Company</a:t>
            </a:r>
          </a:p>
        </p:txBody>
      </p:sp>
      <p:sp>
        <p:nvSpPr>
          <p:cNvPr id="283" name="Text Placeholder 3"/>
          <p:cNvSpPr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email@address.com</a:t>
            </a:r>
          </a:p>
        </p:txBody>
      </p:sp>
      <p:sp>
        <p:nvSpPr>
          <p:cNvPr id="284" name="Text Placeholder 4"/>
          <p:cNvSpPr>
            <a:spLocks noGrp="1"/>
          </p:cNvSpPr>
          <p:nvPr>
            <p:ph type="body" sz="quarter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EE8F41"/>
                </a:solidFill>
              </a:defRPr>
            </a:lvl1pPr>
          </a:lstStyle>
          <a:p>
            <a:r>
              <a:t>Speaker Name</a:t>
            </a:r>
          </a:p>
        </p:txBody>
      </p:sp>
      <p:sp>
        <p:nvSpPr>
          <p:cNvPr id="285" name="Text Placeholder 5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Company</a:t>
            </a:r>
          </a:p>
        </p:txBody>
      </p:sp>
      <p:sp>
        <p:nvSpPr>
          <p:cNvPr id="286" name="Text Placeholder 6"/>
          <p:cNvSpPr>
            <a:spLocks noGrp="1"/>
          </p:cNvSpPr>
          <p:nvPr>
            <p:ph type="body" sz="quarter" idx="2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email@address.com</a:t>
            </a:r>
          </a:p>
        </p:txBody>
      </p:sp>
      <p:sp>
        <p:nvSpPr>
          <p:cNvPr id="287" name="Text Placeholder 7"/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EE8F41"/>
                </a:solidFill>
              </a:defRPr>
            </a:lvl1pPr>
          </a:lstStyle>
          <a:p>
            <a:r>
              <a:t>Speaker Name</a:t>
            </a:r>
          </a:p>
        </p:txBody>
      </p:sp>
      <p:sp>
        <p:nvSpPr>
          <p:cNvPr id="288" name="Text Placeholder 8"/>
          <p:cNvSpPr>
            <a:spLocks noGrp="1"/>
          </p:cNvSpPr>
          <p:nvPr>
            <p:ph type="body" sz="quarter" idx="2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Company</a:t>
            </a:r>
          </a:p>
        </p:txBody>
      </p:sp>
      <p:sp>
        <p:nvSpPr>
          <p:cNvPr id="289" name="Text Placeholder 9"/>
          <p:cNvSpPr>
            <a:spLocks noGrp="1"/>
          </p:cNvSpPr>
          <p:nvPr>
            <p:ph type="body" sz="quarter" idx="28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email@address.com</a:t>
            </a:r>
          </a:p>
        </p:txBody>
      </p:sp>
      <p:sp>
        <p:nvSpPr>
          <p:cNvPr id="290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5791200" y="419926"/>
            <a:ext cx="2387600" cy="3946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EE8F41"/>
                </a:solidFill>
              </a:defRPr>
            </a:lvl1pPr>
          </a:lstStyle>
          <a:p>
            <a:r>
              <a:t>Speaker Name</a:t>
            </a:r>
          </a:p>
        </p:txBody>
      </p:sp>
      <p:sp>
        <p:nvSpPr>
          <p:cNvPr id="291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5791200" y="814587"/>
            <a:ext cx="2387600" cy="36105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Company</a:t>
            </a:r>
          </a:p>
        </p:txBody>
      </p:sp>
      <p:sp>
        <p:nvSpPr>
          <p:cNvPr id="292" name="Text Placeholder 12"/>
          <p:cNvSpPr>
            <a:spLocks noGrp="1"/>
          </p:cNvSpPr>
          <p:nvPr>
            <p:ph type="body" sz="quarter" idx="3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email@address.com</a:t>
            </a:r>
          </a:p>
        </p:txBody>
      </p:sp>
      <p:sp>
        <p:nvSpPr>
          <p:cNvPr id="293" name="Text Placeholder 13"/>
          <p:cNvSpPr>
            <a:spLocks noGrp="1"/>
          </p:cNvSpPr>
          <p:nvPr>
            <p:ph type="body" sz="quarter" idx="3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EE8F41"/>
                </a:solidFill>
              </a:defRPr>
            </a:lvl1pPr>
          </a:lstStyle>
          <a:p>
            <a:r>
              <a:t>Speaker Name</a:t>
            </a:r>
          </a:p>
        </p:txBody>
      </p:sp>
      <p:sp>
        <p:nvSpPr>
          <p:cNvPr id="294" name="Text Placeholder 14"/>
          <p:cNvSpPr>
            <a:spLocks noGrp="1"/>
          </p:cNvSpPr>
          <p:nvPr>
            <p:ph type="body" sz="quarter" idx="3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Company</a:t>
            </a:r>
          </a:p>
        </p:txBody>
      </p:sp>
      <p:sp>
        <p:nvSpPr>
          <p:cNvPr id="295" name="Text Placeholder 15"/>
          <p:cNvSpPr>
            <a:spLocks noGrp="1"/>
          </p:cNvSpPr>
          <p:nvPr>
            <p:ph type="body" sz="quarter" idx="34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email@address.com</a:t>
            </a:r>
          </a:p>
        </p:txBody>
      </p:sp>
      <p:sp>
        <p:nvSpPr>
          <p:cNvPr id="296" name="Text Placeholder 16"/>
          <p:cNvSpPr>
            <a:spLocks noGrp="1"/>
          </p:cNvSpPr>
          <p:nvPr>
            <p:ph type="body" sz="quarter" idx="3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EE8F41"/>
                </a:solidFill>
              </a:defRPr>
            </a:lvl1pPr>
          </a:lstStyle>
          <a:p>
            <a:r>
              <a:rPr dirty="0"/>
              <a:t>Speaker Name</a:t>
            </a:r>
          </a:p>
        </p:txBody>
      </p:sp>
      <p:sp>
        <p:nvSpPr>
          <p:cNvPr id="297" name="Text Placeholder 17"/>
          <p:cNvSpPr>
            <a:spLocks noGrp="1"/>
          </p:cNvSpPr>
          <p:nvPr>
            <p:ph type="body" sz="quarter" idx="36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Company</a:t>
            </a:r>
          </a:p>
        </p:txBody>
      </p:sp>
      <p:sp>
        <p:nvSpPr>
          <p:cNvPr id="298" name="Text Placeholder 18"/>
          <p:cNvSpPr>
            <a:spLocks noGrp="1"/>
          </p:cNvSpPr>
          <p:nvPr>
            <p:ph type="body" sz="quarter" idx="3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email@address.com</a:t>
            </a:r>
          </a:p>
        </p:txBody>
      </p:sp>
      <p:sp>
        <p:nvSpPr>
          <p:cNvPr id="299" name="Text Placeholder 19"/>
          <p:cNvSpPr txBox="1"/>
          <p:nvPr/>
        </p:nvSpPr>
        <p:spPr>
          <a:xfrm>
            <a:off x="855343" y="2675713"/>
            <a:ext cx="320421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ANY QUESTIONS?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575949" y="2657475"/>
            <a:ext cx="3643626" cy="1200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Tx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>
              <a:buNone/>
            </a:pPr>
            <a:r>
              <a:rPr sz="3600" b="1" dirty="0">
                <a:solidFill>
                  <a:srgbClr val="FFFFFF"/>
                </a:solidFill>
              </a:rPr>
              <a:t>THANK YOU </a:t>
            </a:r>
            <a:r>
              <a:rPr sz="3200" dirty="0">
                <a:solidFill>
                  <a:srgbClr val="FFFFFF"/>
                </a:solidFill>
              </a:rPr>
              <a:t>FOR ATTENDING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30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036817" y="599228"/>
            <a:ext cx="6309402" cy="39466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813816">
              <a:spcBef>
                <a:spcPts val="100"/>
              </a:spcBef>
              <a:defRPr sz="2136"/>
            </a:lvl1pPr>
          </a:lstStyle>
          <a:p>
            <a:pPr marL="0" indent="0">
              <a:buNone/>
            </a:pP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HOPE YOU ENJOYED THIS SESSION</a:t>
            </a:r>
          </a:p>
        </p:txBody>
      </p:sp>
      <p:sp>
        <p:nvSpPr>
          <p:cNvPr id="302" name="Text Placeholder 3"/>
          <p:cNvSpPr txBox="1"/>
          <p:nvPr/>
        </p:nvSpPr>
        <p:spPr>
          <a:xfrm>
            <a:off x="5036817" y="1126414"/>
            <a:ext cx="7059933" cy="4093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667512">
              <a:lnSpc>
                <a:spcPct val="120000"/>
              </a:lnSpc>
              <a:spcBef>
                <a:spcPts val="400"/>
              </a:spcBef>
              <a:defRPr sz="1314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COLLECTING CPE CREDITS?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REMEMBER TO </a:t>
            </a:r>
            <a:r>
              <a:rPr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OF THIS SESSION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 YOUR EVENT APP</a:t>
            </a:r>
          </a:p>
          <a:p>
            <a:pPr marL="186903" indent="-186903" defTabSz="667512">
              <a:lnSpc>
                <a:spcPct val="120000"/>
              </a:lnSpc>
              <a:spcBef>
                <a:spcPts val="400"/>
              </a:spcBef>
              <a:buClr>
                <a:srgbClr val="EE8F41"/>
              </a:buClr>
              <a:buSzPct val="100000"/>
              <a:buFont typeface="Arial"/>
              <a:buChar char="•"/>
              <a:defRPr sz="1314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CPE credits are provided for live events and webcasts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over 50 minutes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only.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6903" indent="-186903" defTabSz="667512">
              <a:lnSpc>
                <a:spcPct val="120000"/>
              </a:lnSpc>
              <a:spcBef>
                <a:spcPts val="400"/>
              </a:spcBef>
              <a:buClr>
                <a:srgbClr val="EE8F41"/>
              </a:buClr>
              <a:buSzPct val="100000"/>
              <a:buFont typeface="Arial"/>
              <a:buChar char="•"/>
              <a:defRPr sz="1314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GEO must prove your attendance – no credits will be awarded unless you have checked in and checked out of this session.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6903" indent="-186903" defTabSz="667512">
              <a:lnSpc>
                <a:spcPct val="120000"/>
              </a:lnSpc>
              <a:spcBef>
                <a:spcPts val="400"/>
              </a:spcBef>
              <a:buClr>
                <a:srgbClr val="EE8F41"/>
              </a:buClr>
              <a:buSzPct val="100000"/>
              <a:buFont typeface="Arial"/>
              <a:buChar char="•"/>
              <a:defRPr sz="1314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Please visit the 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Continuing Education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Event Policies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on our website for more information.</a:t>
            </a:r>
            <a:endParaRPr sz="43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67512">
              <a:lnSpc>
                <a:spcPct val="120000"/>
              </a:lnSpc>
              <a:spcBef>
                <a:spcPts val="400"/>
              </a:spcBef>
              <a:defRPr sz="438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43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67512">
              <a:lnSpc>
                <a:spcPct val="120000"/>
              </a:lnSpc>
              <a:spcBef>
                <a:spcPts val="400"/>
              </a:spcBef>
              <a:defRPr sz="438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43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67512">
              <a:lnSpc>
                <a:spcPct val="120000"/>
              </a:lnSpc>
              <a:spcBef>
                <a:spcPts val="400"/>
              </a:spcBef>
              <a:defRPr sz="438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3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67512">
              <a:lnSpc>
                <a:spcPct val="120000"/>
              </a:lnSpc>
              <a:spcBef>
                <a:spcPts val="400"/>
              </a:spcBef>
              <a:defRPr sz="1314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PLEASE LET US KNOW WHAT YOU THINK!</a:t>
            </a:r>
          </a:p>
          <a:p>
            <a:pPr marL="208597" indent="-208597" defTabSz="667512">
              <a:lnSpc>
                <a:spcPct val="120000"/>
              </a:lnSpc>
              <a:spcBef>
                <a:spcPts val="400"/>
              </a:spcBef>
              <a:buClr>
                <a:srgbClr val="EE8F41"/>
              </a:buClr>
              <a:buSzPct val="100000"/>
              <a:buFont typeface="Arial"/>
              <a:buChar char="•"/>
              <a:defRPr sz="1314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Please provide your feedback on this session via the app.</a:t>
            </a:r>
          </a:p>
          <a:p>
            <a:pPr marL="208597" indent="-208597" defTabSz="667512">
              <a:lnSpc>
                <a:spcPct val="120000"/>
              </a:lnSpc>
              <a:spcBef>
                <a:spcPts val="400"/>
              </a:spcBef>
              <a:buClr>
                <a:srgbClr val="EE8F41"/>
              </a:buClr>
              <a:buSzPct val="100000"/>
              <a:buFont typeface="Arial"/>
              <a:buChar char="•"/>
              <a:defRPr sz="1314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 GEO Austin survey will be shared after the event 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– thank you for helping to improve future events by providing your feedback!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597" indent="-208597" defTabSz="667512">
              <a:lnSpc>
                <a:spcPct val="120000"/>
              </a:lnSpc>
              <a:spcBef>
                <a:spcPts val="400"/>
              </a:spcBef>
              <a:buClr>
                <a:srgbClr val="EE8F41"/>
              </a:buClr>
              <a:buSzPct val="100000"/>
              <a:buFont typeface="Arial"/>
              <a:buChar char="•"/>
              <a:defRPr sz="1314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Ideas for future topics? </a:t>
            </a:r>
            <a:r>
              <a:rPr lang="en-GB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us at </a:t>
            </a:r>
            <a:r>
              <a:rPr lang="en-GB" dirty="0">
                <a:solidFill>
                  <a:srgbClr val="E774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events@globalequity.org</a:t>
            </a:r>
            <a:endParaRPr dirty="0">
              <a:solidFill>
                <a:srgbClr val="E774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AB3B3A4A-2642-2C98-629E-FA4C0C80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6" name="Subtitle 3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76655">
              <a:lnSpc>
                <a:spcPct val="58499"/>
              </a:lnSpc>
              <a:defRPr sz="1480"/>
            </a:lvl1pPr>
          </a:lstStyle>
          <a:p>
            <a:r>
              <a:rPr dirty="0"/>
              <a:t>Date</a:t>
            </a:r>
          </a:p>
        </p:txBody>
      </p:sp>
      <p:sp>
        <p:nvSpPr>
          <p:cNvPr id="247" name="TextBox 1"/>
          <p:cNvSpPr txBox="1"/>
          <p:nvPr/>
        </p:nvSpPr>
        <p:spPr>
          <a:xfrm>
            <a:off x="6585538" y="3813953"/>
            <a:ext cx="431419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dirty="0"/>
              <a:t>CHECK</a:t>
            </a:r>
            <a:r>
              <a:rPr lang="en-GB" dirty="0"/>
              <a:t> </a:t>
            </a:r>
            <a:r>
              <a:rPr dirty="0"/>
              <a:t>IN TO TH</a:t>
            </a:r>
            <a:r>
              <a:rPr lang="en-GB" dirty="0"/>
              <a:t>IS</a:t>
            </a:r>
            <a:r>
              <a:rPr dirty="0"/>
              <a:t> SESSION IN YOUR </a:t>
            </a:r>
            <a:r>
              <a:rPr dirty="0">
                <a:solidFill>
                  <a:srgbClr val="FFC000"/>
                </a:solidFill>
              </a:rPr>
              <a:t>EVENT APP </a:t>
            </a:r>
            <a:r>
              <a:rPr dirty="0"/>
              <a:t>FOR CPE CREDIT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4CA2E1B-1131-2047-6AC2-1F39D7BF94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095" y="4464194"/>
            <a:ext cx="1955857" cy="1955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000">
        <p159:morph option="byObject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 Placeholder 4"/>
          <p:cNvSpPr txBox="1">
            <a:spLocks noGrp="1"/>
          </p:cNvSpPr>
          <p:nvPr>
            <p:ph type="body" sz="quarter" idx="1"/>
          </p:nvPr>
        </p:nvSpPr>
        <p:spPr>
          <a:xfrm>
            <a:off x="4982803" y="139098"/>
            <a:ext cx="6591301" cy="54136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200"/>
              </a:spcBef>
              <a:defRPr sz="1800">
                <a:solidFill>
                  <a:srgbClr val="000000"/>
                </a:solidFill>
              </a:defRPr>
            </a:lvl1pPr>
          </a:lstStyle>
          <a:p>
            <a:r>
              <a:rPr dirty="0"/>
              <a:t>How to earn Continuing Education Credit for this session</a:t>
            </a:r>
          </a:p>
        </p:txBody>
      </p:sp>
      <p:sp>
        <p:nvSpPr>
          <p:cNvPr id="250" name="Text Placeholder 3"/>
          <p:cNvSpPr txBox="1"/>
          <p:nvPr/>
        </p:nvSpPr>
        <p:spPr>
          <a:xfrm>
            <a:off x="407167" y="2538462"/>
            <a:ext cx="3791900" cy="17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ts val="2600"/>
              </a:lnSpc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REMEMBER TO</a:t>
            </a:r>
            <a:br>
              <a:rPr sz="2800" dirty="0"/>
            </a:br>
            <a:r>
              <a:rPr sz="2800" b="1" dirty="0"/>
              <a:t>CHECK IN</a:t>
            </a:r>
            <a:r>
              <a:rPr lang="en-GB" sz="2800" b="1" dirty="0"/>
              <a:t> </a:t>
            </a:r>
            <a:r>
              <a:rPr sz="2800" b="0" dirty="0"/>
              <a:t>TO THIS SESSION</a:t>
            </a:r>
          </a:p>
        </p:txBody>
      </p:sp>
      <p:sp>
        <p:nvSpPr>
          <p:cNvPr id="251" name="TextBox 1"/>
          <p:cNvSpPr txBox="1"/>
          <p:nvPr/>
        </p:nvSpPr>
        <p:spPr>
          <a:xfrm>
            <a:off x="7174436" y="941279"/>
            <a:ext cx="4128294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CHECK IN – </a:t>
            </a:r>
            <a:r>
              <a:rPr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APP</a:t>
            </a:r>
            <a:br>
              <a:rPr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600" b="0" dirty="0">
                <a:latin typeface="Arial" panose="020B0604020202020204" pitchFamily="34" charset="0"/>
                <a:cs typeface="Arial" panose="020B0604020202020204" pitchFamily="34" charset="0"/>
              </a:rPr>
              <a:t>Go to the session and tap </a:t>
            </a:r>
            <a:r>
              <a:rPr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’Check In’ </a:t>
            </a:r>
          </a:p>
          <a:p>
            <a:pPr>
              <a:defRPr sz="10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CHECK OUT – </a:t>
            </a:r>
            <a:r>
              <a:rPr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APP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Tap ‘</a:t>
            </a:r>
            <a:r>
              <a:rPr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Checked in. Would you like to check out?’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at the end of the session for a time stamp</a:t>
            </a:r>
          </a:p>
        </p:txBody>
      </p:sp>
      <p:grpSp>
        <p:nvGrpSpPr>
          <p:cNvPr id="254" name="Group 5"/>
          <p:cNvGrpSpPr/>
          <p:nvPr/>
        </p:nvGrpSpPr>
        <p:grpSpPr>
          <a:xfrm>
            <a:off x="4688933" y="3855321"/>
            <a:ext cx="2485503" cy="2168658"/>
            <a:chOff x="0" y="0"/>
            <a:chExt cx="2814133" cy="2482242"/>
          </a:xfrm>
        </p:grpSpPr>
        <p:pic>
          <p:nvPicPr>
            <p:cNvPr id="252" name="Picture 7" descr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11" y="0"/>
              <a:ext cx="1788387" cy="16800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Picture 9" descr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259613"/>
              <a:ext cx="2814134" cy="1222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5" name="Text Placeholder 4"/>
          <p:cNvSpPr txBox="1"/>
          <p:nvPr/>
        </p:nvSpPr>
        <p:spPr>
          <a:xfrm>
            <a:off x="7184339" y="5380169"/>
            <a:ext cx="4639511" cy="681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defRPr sz="24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Visit the CEP's online portal to record your credit</a:t>
            </a:r>
            <a:endParaRPr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defRPr sz="2400">
                <a:solidFill>
                  <a:srgbClr val="009E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56" name="Picture 15" descr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422" y="887768"/>
            <a:ext cx="1859688" cy="1650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91E2C2-5970-3E3D-ECD8-D96F99588E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436" y="2777144"/>
            <a:ext cx="1607615" cy="1607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FCE868-4156-4A3B-350F-E235AA6BA2B9}"/>
              </a:ext>
            </a:extLst>
          </p:cNvPr>
          <p:cNvSpPr>
            <a:spLocks/>
          </p:cNvSpPr>
          <p:nvPr/>
        </p:nvSpPr>
        <p:spPr>
          <a:xfrm>
            <a:off x="4325420" y="6353341"/>
            <a:ext cx="7866580" cy="520436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EC8C8-E9DE-3C63-2C45-37E19644E2A8}"/>
              </a:ext>
            </a:extLst>
          </p:cNvPr>
          <p:cNvSpPr txBox="1"/>
          <p:nvPr/>
        </p:nvSpPr>
        <p:spPr>
          <a:xfrm>
            <a:off x="4844422" y="6452171"/>
            <a:ext cx="697942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THIS SESSION MAY BE RECORDED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3600"/>
            </a:pPr>
            <a:r>
              <a:t>OUR</a:t>
            </a:r>
          </a:p>
          <a:p>
            <a:pPr>
              <a:spcBef>
                <a:spcPts val="0"/>
              </a:spcBef>
              <a:defRPr sz="3600"/>
            </a:pPr>
            <a:r>
              <a:t>SPEAKERS</a:t>
            </a:r>
          </a:p>
        </p:txBody>
      </p:sp>
      <p:pic>
        <p:nvPicPr>
          <p:cNvPr id="259" name="Picture Placeholder 2" descr="Picture Placeholder 2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1B064A-3791-E2E2-31CB-C07412AA18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endParaRPr lang="en-GB" sz="1100" dirty="0"/>
          </a:p>
        </p:txBody>
      </p:sp>
      <p:pic>
        <p:nvPicPr>
          <p:cNvPr id="261" name="Picture Placeholder 5" descr="Picture Placeholder 5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8823A-56A1-78D7-39C1-1CC2C7E679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Autofit/>
          </a:bodyPr>
          <a:lstStyle/>
          <a:p>
            <a:endParaRPr lang="en-GB" sz="1100"/>
          </a:p>
        </p:txBody>
      </p:sp>
      <p:pic>
        <p:nvPicPr>
          <p:cNvPr id="263" name="Picture Placeholder 8" descr="Picture Placeholder 8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A3010-E262-B892-AEFA-E9C38A9380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Autofit/>
          </a:bodyPr>
          <a:lstStyle/>
          <a:p>
            <a:endParaRPr lang="en-GB" sz="110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7314D46-C3D8-C890-C1BB-AAA892614E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 defTabSz="749808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2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 dirty="0">
                <a:solidFill>
                  <a:schemeClr val="tx1"/>
                </a:solidFill>
              </a:rPr>
              <a:t>CLICK </a:t>
            </a:r>
            <a:r>
              <a:rPr lang="en-GB" sz="1100" dirty="0">
                <a:solidFill>
                  <a:schemeClr val="tx1"/>
                </a:solidFill>
              </a:rPr>
              <a:t>TO EDIT COMPANY</a:t>
            </a:r>
            <a:endParaRPr sz="110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B18E89-9882-2E2D-1407-651AC48C02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 defTabSz="749808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2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 dirty="0">
                <a:solidFill>
                  <a:schemeClr val="tx1"/>
                </a:solidFill>
              </a:rPr>
              <a:t>CLICK TO EDIT</a:t>
            </a:r>
            <a:r>
              <a:rPr lang="en-GB" sz="1100" dirty="0">
                <a:solidFill>
                  <a:schemeClr val="tx1"/>
                </a:solidFill>
              </a:rPr>
              <a:t> COMPANY</a:t>
            </a:r>
            <a:endParaRPr sz="1100" dirty="0">
              <a:solidFill>
                <a:schemeClr val="tx1"/>
              </a:solidFill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5ADEDA5-CC2E-4CC1-7F09-C2EE32D2525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 defTabSz="896111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2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 dirty="0">
                <a:solidFill>
                  <a:schemeClr val="tx1"/>
                </a:solidFill>
              </a:rPr>
              <a:t>CLICK TO EDIT</a:t>
            </a:r>
            <a:r>
              <a:rPr lang="en-GB" sz="1100" dirty="0">
                <a:solidFill>
                  <a:schemeClr val="tx1"/>
                </a:solidFill>
              </a:rPr>
              <a:t> COMPANY</a:t>
            </a:r>
            <a:endParaRPr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t>Slide Heading Font: Arial 36pt</a:t>
            </a:r>
          </a:p>
        </p:txBody>
      </p:sp>
      <p:sp>
        <p:nvSpPr>
          <p:cNvPr id="27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42950" y="3855867"/>
            <a:ext cx="10757808" cy="14175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Body copy set in Arial Regular 18pt with a line spacing set to Single. Each paragraph should have space after set to 12pt. </a:t>
            </a:r>
          </a:p>
        </p:txBody>
      </p:sp>
      <p:sp>
        <p:nvSpPr>
          <p:cNvPr id="271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716642" y="1501219"/>
            <a:ext cx="10756900" cy="7921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2000" b="1">
                <a:solidFill>
                  <a:srgbClr val="5C88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E77441"/>
                </a:solidFill>
              </a:rPr>
              <a:t>Sub Headlines – Arial Bold 20pt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716642" y="2096049"/>
            <a:ext cx="10757808" cy="39466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256031" indent="-256031">
              <a:lnSpc>
                <a:spcPct val="120000"/>
              </a:lnSpc>
              <a:spcBef>
                <a:spcPts val="200"/>
              </a:spcBef>
              <a:buClr>
                <a:srgbClr val="EE8F41"/>
              </a:buCl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Body copy set in Arial Regular 18pt using a single line space. Paragraph after spacing is 12pt.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buClr>
                <a:srgbClr val="E77441"/>
              </a:buClr>
            </a:pPr>
            <a:r>
              <a:rPr lang="en-GB" sz="18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Add text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</a:t>
            </a:r>
            <a:endParaRPr lang="en-GB" sz="18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lvl="2">
              <a:buClr>
                <a:srgbClr val="E77441"/>
              </a:buClr>
            </a:pPr>
            <a:r>
              <a:rPr lang="en-GB" sz="18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Add text</a:t>
            </a:r>
            <a:endParaRPr sz="18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ENGAGEMENT ACTIVITY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97200" y="1835274"/>
            <a:ext cx="7753657" cy="39466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/>
          </a:bodyPr>
          <a:lstStyle>
            <a:lvl1pPr marL="0" indent="0" defTabSz="603504">
              <a:lnSpc>
                <a:spcPct val="120000"/>
              </a:lnSpc>
              <a:spcBef>
                <a:spcPts val="100"/>
              </a:spcBef>
              <a:buSzTx/>
              <a:buFontTx/>
              <a:buNone/>
              <a:defRPr sz="1188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Ask a question to engage the audience – there must be three engagement questions throughout the presentation.</a:t>
            </a:r>
          </a:p>
        </p:txBody>
      </p:sp>
      <p:sp>
        <p:nvSpPr>
          <p:cNvPr id="279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997199" y="2579184"/>
            <a:ext cx="6565901" cy="16996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800"/>
              </a:spcBef>
              <a:buClr>
                <a:srgbClr val="EE8F41"/>
              </a:buClr>
              <a:buFontTx/>
              <a:buChar char="❑"/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Response 1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Clr>
                <a:srgbClr val="EE8F41"/>
              </a:buClr>
              <a:buFontTx/>
              <a:buChar char="❑"/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Response 2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Clr>
                <a:srgbClr val="EE8F41"/>
              </a:buClr>
              <a:buFontTx/>
              <a:buChar char="❑"/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Response 3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Clr>
                <a:srgbClr val="EE8F41"/>
              </a:buClr>
              <a:buFontTx/>
              <a:buChar char="❑"/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Response 4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dirty="0"/>
              <a:t>Body Copy Slide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256031" indent="-256031">
              <a:lnSpc>
                <a:spcPct val="120000"/>
              </a:lnSpc>
              <a:spcBef>
                <a:spcPts val="200"/>
              </a:spcBef>
              <a:buClr>
                <a:srgbClr val="EE8F41"/>
              </a:buClr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Body copy set in Arial Regular 18pt using a single line space. Paragraph after spacing is 12pt. </a:t>
            </a:r>
          </a:p>
        </p:txBody>
      </p:sp>
      <p:sp>
        <p:nvSpPr>
          <p:cNvPr id="275" name="Text Placeholder 3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SzTx/>
              <a:buFontTx/>
              <a:buNone/>
              <a:defRPr sz="1800" b="1">
                <a:solidFill>
                  <a:srgbClr val="5C88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E77441"/>
                </a:solidFill>
              </a:rPr>
              <a:t>We can highlight important areas by using Arial Bold and adding a highlight color (</a:t>
            </a:r>
            <a:r>
              <a:rPr lang="en-GB" dirty="0">
                <a:solidFill>
                  <a:srgbClr val="E77441"/>
                </a:solidFill>
              </a:rPr>
              <a:t>orange</a:t>
            </a:r>
            <a:r>
              <a:rPr dirty="0">
                <a:solidFill>
                  <a:srgbClr val="E77441"/>
                </a:solidFill>
              </a:rPr>
              <a:t>).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pPr marL="256031" indent="-256031">
              <a:lnSpc>
                <a:spcPct val="120000"/>
              </a:lnSpc>
              <a:spcBef>
                <a:spcPts val="200"/>
              </a:spcBef>
              <a:buClr>
                <a:srgbClr val="EE8F41"/>
              </a:buClr>
              <a:defRPr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40" name="Text Placeholder 3"/>
          <p:cNvSpPr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GEO Austi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6F2E"/>
      </a:accent1>
      <a:accent2>
        <a:srgbClr val="090C37"/>
      </a:accent2>
      <a:accent3>
        <a:srgbClr val="7030A0"/>
      </a:accent3>
      <a:accent4>
        <a:srgbClr val="FFC000"/>
      </a:accent4>
      <a:accent5>
        <a:srgbClr val="FF0000"/>
      </a:accent5>
      <a:accent6>
        <a:srgbClr val="70AD47"/>
      </a:accent6>
      <a:hlink>
        <a:srgbClr val="0070C0"/>
      </a:hlink>
      <a:folHlink>
        <a:srgbClr val="ED6F2E"/>
      </a:folHlink>
    </a:clrScheme>
    <a:fontScheme name="Custom 1">
      <a:majorFont>
        <a:latin typeface="Arial"/>
        <a:ea typeface="Helvetica"/>
        <a:cs typeface="Helvetica"/>
      </a:majorFont>
      <a:minorFont>
        <a:latin typeface="Arial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F28CC"/>
      </a:accent1>
      <a:accent2>
        <a:srgbClr val="090C37"/>
      </a:accent2>
      <a:accent3>
        <a:srgbClr val="707070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678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Kate Scorer</dc:creator>
  <cp:lastModifiedBy>Kate Scorer</cp:lastModifiedBy>
  <cp:revision>11</cp:revision>
  <dcterms:modified xsi:type="dcterms:W3CDTF">2026-01-08T11:04:54Z</dcterms:modified>
</cp:coreProperties>
</file>