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13716000" cy="13716000"/>
  <p:notesSz cx="6858000" cy="9144000"/>
  <p:embeddedFontLst>
    <p:embeddedFont>
      <p:font typeface="Arial Bold" panose="020B0704020202020204" pitchFamily="34" charset="0"/>
      <p:regular r:id="rId7"/>
      <p:bold r:id="rId8"/>
    </p:embeddedFont>
    <p:embeddedFont>
      <p:font typeface="Arial Bold Italics" panose="020B060402020202020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C37"/>
    <a:srgbClr val="00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7" autoAdjust="0"/>
    <p:restoredTop sz="94618" autoAdjust="0"/>
  </p:normalViewPr>
  <p:slideViewPr>
    <p:cSldViewPr>
      <p:cViewPr varScale="1">
        <p:scale>
          <a:sx n="47" d="100"/>
          <a:sy n="47" d="100"/>
        </p:scale>
        <p:origin x="295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0CFA2-6F1E-4E04-90D4-95AF2851F65F}" type="datetimeFigureOut">
              <a:rPr lang="en-GB" smtClean="0"/>
              <a:t>12/01/2026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599AD-B8E1-4BF3-83F2-A81ED01A0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6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this version if you would prefer not to add your </a:t>
            </a:r>
            <a:r>
              <a:rPr lang="en-GB" dirty="0" err="1"/>
              <a:t>pgoto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99AD-B8E1-4BF3-83F2-A81ED01A0C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7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pattern of triangles&#10;&#10;AI-generated content may be incorrect.">
            <a:extLst>
              <a:ext uri="{FF2B5EF4-FFF2-40B4-BE49-F238E27FC236}">
                <a16:creationId xmlns:a16="http://schemas.microsoft.com/office/drawing/2014/main" id="{235BCBBD-B84C-938C-376A-A4EFBA62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0"/>
            <a:ext cx="13868400" cy="13868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980606-3035-E38B-431E-36CE1897737B}"/>
              </a:ext>
            </a:extLst>
          </p:cNvPr>
          <p:cNvSpPr/>
          <p:nvPr/>
        </p:nvSpPr>
        <p:spPr>
          <a:xfrm>
            <a:off x="685800" y="381001"/>
            <a:ext cx="12420601" cy="12953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2BF27-FB6E-C442-B631-1F30C9A48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81001"/>
            <a:ext cx="12420600" cy="148065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Century Gothic" panose="020B0502020202020204" pitchFamily="34" charset="0"/>
              </a:rPr>
              <a:t>HOW TO CREATE YOUR LINKEDIN SQUARE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68D38-8366-BF3D-B17D-6E8CB9380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593" y="2992296"/>
            <a:ext cx="11421208" cy="7066104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STEP 1</a:t>
            </a:r>
            <a:b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Choose a professional headshot and save it to your device.</a:t>
            </a:r>
          </a:p>
          <a:p>
            <a:pPr algn="l"/>
            <a:r>
              <a:rPr lang="en-US" sz="3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STEP 2</a:t>
            </a:r>
            <a:b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Select the social square template of your choice.</a:t>
            </a:r>
          </a:p>
          <a:p>
            <a:pPr algn="l"/>
            <a:r>
              <a:rPr lang="en-US" sz="3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STEP 3</a:t>
            </a:r>
            <a:b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Right-click on the placeholder headshot in the template. Select </a:t>
            </a:r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Change Picture → This Device</a:t>
            </a: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, then upload your photo.</a:t>
            </a:r>
          </a:p>
          <a:p>
            <a:pPr algn="l"/>
            <a:r>
              <a:rPr lang="en-US" sz="3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STEP 4</a:t>
            </a:r>
            <a:b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Click into the text box below your headshot and type your </a:t>
            </a:r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name</a:t>
            </a: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company</a:t>
            </a: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r>
              <a:rPr lang="en-US" sz="3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STEP 5</a:t>
            </a:r>
            <a:b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Save your social square:</a:t>
            </a:r>
          </a:p>
          <a:p>
            <a:pPr algn="l"/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Go to </a:t>
            </a:r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File → Export → Change File Type → JPEG File Format</a:t>
            </a:r>
            <a:endParaRPr lang="en-US" sz="3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Choose </a:t>
            </a:r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Save As → Just This One</a:t>
            </a:r>
            <a:endParaRPr lang="en-US" sz="3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BCD60-23D7-8DCB-744E-F678A5C70981}"/>
              </a:ext>
            </a:extLst>
          </p:cNvPr>
          <p:cNvSpPr txBox="1"/>
          <p:nvPr/>
        </p:nvSpPr>
        <p:spPr>
          <a:xfrm>
            <a:off x="1066800" y="1599148"/>
            <a:ext cx="1005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Promote your attendance at GEO’s 27th Annual Conference by creating your own social square!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62369-9D83-348C-451C-9E8A0500DB77}"/>
              </a:ext>
            </a:extLst>
          </p:cNvPr>
          <p:cNvSpPr txBox="1"/>
          <p:nvPr/>
        </p:nvSpPr>
        <p:spPr>
          <a:xfrm>
            <a:off x="1055077" y="11016330"/>
            <a:ext cx="1013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WE CAN’T WAIT TO SEE YOU IN TEXAS!</a:t>
            </a:r>
            <a:endParaRPr lang="en-US" sz="3600" dirty="0">
              <a:latin typeface="Century Gothic" panose="020B0502020202020204" pitchFamily="34" charset="0"/>
            </a:endParaRPr>
          </a:p>
          <a:p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E5E05-A3AA-3ED8-1DC5-6E28C998EB40}"/>
              </a:ext>
            </a:extLst>
          </p:cNvPr>
          <p:cNvSpPr txBox="1"/>
          <p:nvPr/>
        </p:nvSpPr>
        <p:spPr>
          <a:xfrm>
            <a:off x="1075593" y="12729662"/>
            <a:ext cx="1119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Need help? </a:t>
            </a: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Contact </a:t>
            </a:r>
            <a:r>
              <a:rPr lang="en-US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events@globalequity.org</a:t>
            </a: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 for assistance.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723F2-D445-B6E9-AFC4-F8C09DE02161}"/>
              </a:ext>
            </a:extLst>
          </p:cNvPr>
          <p:cNvSpPr txBox="1"/>
          <p:nvPr/>
        </p:nvSpPr>
        <p:spPr>
          <a:xfrm>
            <a:off x="1055077" y="10644554"/>
            <a:ext cx="11421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YOUR SQUARE IS NOW READY TO SHARE ON LINKEDIN!</a:t>
            </a:r>
            <a:endParaRPr lang="en-GB" sz="3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77396-5530-2CC4-EE23-76806568D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">
            <a:extLst>
              <a:ext uri="{FF2B5EF4-FFF2-40B4-BE49-F238E27FC236}">
                <a16:creationId xmlns:a16="http://schemas.microsoft.com/office/drawing/2014/main" id="{5D871677-2DF8-F97B-47D7-D94A4DE4EC3B}"/>
              </a:ext>
            </a:extLst>
          </p:cNvPr>
          <p:cNvSpPr txBox="1"/>
          <p:nvPr/>
        </p:nvSpPr>
        <p:spPr>
          <a:xfrm>
            <a:off x="812168" y="11815582"/>
            <a:ext cx="12677794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First Last</a:t>
            </a:r>
          </a:p>
          <a:p>
            <a:pPr algn="r">
              <a:lnSpc>
                <a:spcPts val="4200"/>
              </a:lnSpc>
            </a:pPr>
            <a:r>
              <a:rPr lang="en-US" sz="3000" b="1" i="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Company /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FC100-BE13-37BB-248E-E9BBBECE1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23" y="0"/>
            <a:ext cx="13716000" cy="13716000"/>
          </a:xfrm>
          <a:prstGeom prst="rect">
            <a:avLst/>
          </a:prstGeom>
        </p:spPr>
      </p:pic>
      <p:pic>
        <p:nvPicPr>
          <p:cNvPr id="49" name="Headshot">
            <a:extLst>
              <a:ext uri="{FF2B5EF4-FFF2-40B4-BE49-F238E27FC236}">
                <a16:creationId xmlns:a16="http://schemas.microsoft.com/office/drawing/2014/main" id="{3E6FF918-1F78-E3EB-CBFF-8AD850BE1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18" y="3581400"/>
            <a:ext cx="6043410" cy="6043410"/>
          </a:xfrm>
          <a:prstGeom prst="ellipse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FB3077-CB33-C73E-8A14-C1430F5D108E}"/>
              </a:ext>
            </a:extLst>
          </p:cNvPr>
          <p:cNvGrpSpPr/>
          <p:nvPr/>
        </p:nvGrpSpPr>
        <p:grpSpPr>
          <a:xfrm>
            <a:off x="-24739" y="8357700"/>
            <a:ext cx="9057370" cy="1321725"/>
            <a:chOff x="-24739" y="8357700"/>
            <a:chExt cx="9057370" cy="13217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3EAC7E-98CD-2643-A0D7-E677FE02A4C2}"/>
                </a:ext>
              </a:extLst>
            </p:cNvPr>
            <p:cNvSpPr/>
            <p:nvPr/>
          </p:nvSpPr>
          <p:spPr>
            <a:xfrm>
              <a:off x="-24739" y="8387008"/>
              <a:ext cx="8025739" cy="1237802"/>
            </a:xfrm>
            <a:prstGeom prst="rect">
              <a:avLst/>
            </a:prstGeom>
            <a:solidFill>
              <a:srgbClr val="090C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5D90F6-123B-0D42-540E-E39125DBFB3B}"/>
                </a:ext>
              </a:extLst>
            </p:cNvPr>
            <p:cNvGrpSpPr/>
            <p:nvPr/>
          </p:nvGrpSpPr>
          <p:grpSpPr>
            <a:xfrm>
              <a:off x="1295400" y="8357700"/>
              <a:ext cx="7737231" cy="1321725"/>
              <a:chOff x="8721968" y="10218803"/>
              <a:chExt cx="7737231" cy="132172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CADC31-10A9-ACA4-B6B7-86E9BD4FF39F}"/>
                  </a:ext>
                </a:extLst>
              </p:cNvPr>
              <p:cNvSpPr txBox="1"/>
              <p:nvPr/>
            </p:nvSpPr>
            <p:spPr>
              <a:xfrm>
                <a:off x="8721968" y="10218803"/>
                <a:ext cx="77372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Full name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82804C-2BDC-6A8B-00CD-146C63CD3BAC}"/>
                  </a:ext>
                </a:extLst>
              </p:cNvPr>
              <p:cNvSpPr txBox="1"/>
              <p:nvPr/>
            </p:nvSpPr>
            <p:spPr>
              <a:xfrm>
                <a:off x="8721968" y="10771087"/>
                <a:ext cx="77372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COMPANY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376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B137E-2EF9-67D5-FAA2-D4D693ACF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9DEEC08-C6C5-237C-230E-C741F708389F}"/>
              </a:ext>
            </a:extLst>
          </p:cNvPr>
          <p:cNvGrpSpPr/>
          <p:nvPr/>
        </p:nvGrpSpPr>
        <p:grpSpPr>
          <a:xfrm>
            <a:off x="0" y="35169"/>
            <a:ext cx="16459199" cy="13716000"/>
            <a:chOff x="0" y="35169"/>
            <a:chExt cx="16459199" cy="13716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14BC54-D670-C89F-AC70-70864FC6F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5169"/>
              <a:ext cx="13716000" cy="13716000"/>
            </a:xfrm>
            <a:prstGeom prst="rect">
              <a:avLst/>
            </a:prstGeom>
          </p:spPr>
        </p:pic>
        <p:pic>
          <p:nvPicPr>
            <p:cNvPr id="49" name="Headshot">
              <a:extLst>
                <a:ext uri="{FF2B5EF4-FFF2-40B4-BE49-F238E27FC236}">
                  <a16:creationId xmlns:a16="http://schemas.microsoft.com/office/drawing/2014/main" id="{8960B5CA-88F8-9774-95B7-81B35E78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29600" y="5338855"/>
              <a:ext cx="6117750" cy="6117750"/>
            </a:xfrm>
            <a:prstGeom prst="ellipse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A61C2-691A-A1C8-0FFA-91E80C3C34C3}"/>
                </a:ext>
              </a:extLst>
            </p:cNvPr>
            <p:cNvSpPr/>
            <p:nvPr/>
          </p:nvSpPr>
          <p:spPr>
            <a:xfrm>
              <a:off x="10430" y="10207080"/>
              <a:ext cx="13695139" cy="1237802"/>
            </a:xfrm>
            <a:prstGeom prst="rect">
              <a:avLst/>
            </a:prstGeom>
            <a:solidFill>
              <a:srgbClr val="090C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0708061-88DB-DD4B-8F4A-00F414B18F30}"/>
                </a:ext>
              </a:extLst>
            </p:cNvPr>
            <p:cNvGrpSpPr/>
            <p:nvPr/>
          </p:nvGrpSpPr>
          <p:grpSpPr>
            <a:xfrm>
              <a:off x="8721968" y="10218803"/>
              <a:ext cx="7737231" cy="1321725"/>
              <a:chOff x="8721968" y="10218803"/>
              <a:chExt cx="7737231" cy="132172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F1F7A1-57F2-5489-D149-A85811865DCF}"/>
                  </a:ext>
                </a:extLst>
              </p:cNvPr>
              <p:cNvSpPr txBox="1"/>
              <p:nvPr/>
            </p:nvSpPr>
            <p:spPr>
              <a:xfrm>
                <a:off x="8721968" y="10218803"/>
                <a:ext cx="77372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Full name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665297-CAEF-B6B9-6C24-7A34C134A898}"/>
                  </a:ext>
                </a:extLst>
              </p:cNvPr>
              <p:cNvSpPr txBox="1"/>
              <p:nvPr/>
            </p:nvSpPr>
            <p:spPr>
              <a:xfrm>
                <a:off x="8721968" y="10771087"/>
                <a:ext cx="77372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COMPANY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734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E6574-9900-D99A-D43C-271D69ECC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0" y="-152400"/>
            <a:ext cx="13868400" cy="138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35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173</Words>
  <Application>Microsoft Office PowerPoint</Application>
  <PresentationFormat>Custom</PresentationFormat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Century Gothic</vt:lpstr>
      <vt:lpstr>Calibri</vt:lpstr>
      <vt:lpstr>Arial</vt:lpstr>
      <vt:lpstr>Aptos</vt:lpstr>
      <vt:lpstr>Arial Bold</vt:lpstr>
      <vt:lpstr>Arial Bold Italics</vt:lpstr>
      <vt:lpstr>Office Theme</vt:lpstr>
      <vt:lpstr>HOW TO CREATE YOUR LINKEDIN SQUARE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Thrive/25 Social Post</dc:title>
  <dc:creator>Johnson-Winbush, Tiffany (WM Marketing)</dc:creator>
  <cp:lastModifiedBy>Kate Scorer</cp:lastModifiedBy>
  <cp:revision>11</cp:revision>
  <dcterms:created xsi:type="dcterms:W3CDTF">2006-08-16T00:00:00Z</dcterms:created>
  <dcterms:modified xsi:type="dcterms:W3CDTF">2026-01-12T12:14:02Z</dcterms:modified>
  <dc:identifier>DAGoSLSK-m0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7f119e6-c6cd-44b0-a5ee-ac1aff68c56e_Enabled">
    <vt:lpwstr>true</vt:lpwstr>
  </property>
  <property fmtid="{D5CDD505-2E9C-101B-9397-08002B2CF9AE}" pid="3" name="MSIP_Label_07f119e6-c6cd-44b0-a5ee-ac1aff68c56e_SetDate">
    <vt:lpwstr>2025-05-29T19:22:59Z</vt:lpwstr>
  </property>
  <property fmtid="{D5CDD505-2E9C-101B-9397-08002B2CF9AE}" pid="4" name="MSIP_Label_07f119e6-c6cd-44b0-a5ee-ac1aff68c56e_Method">
    <vt:lpwstr>Standard</vt:lpwstr>
  </property>
  <property fmtid="{D5CDD505-2E9C-101B-9397-08002B2CF9AE}" pid="5" name="MSIP_Label_07f119e6-c6cd-44b0-a5ee-ac1aff68c56e_Name">
    <vt:lpwstr>Confidential v1</vt:lpwstr>
  </property>
  <property fmtid="{D5CDD505-2E9C-101B-9397-08002B2CF9AE}" pid="6" name="MSIP_Label_07f119e6-c6cd-44b0-a5ee-ac1aff68c56e_SiteId">
    <vt:lpwstr>e29b8111-49f8-418d-ac2a-935335a52614</vt:lpwstr>
  </property>
  <property fmtid="{D5CDD505-2E9C-101B-9397-08002B2CF9AE}" pid="7" name="MSIP_Label_07f119e6-c6cd-44b0-a5ee-ac1aff68c56e_ActionId">
    <vt:lpwstr>ae962a52-d088-4bed-829d-39cb5ba8a079</vt:lpwstr>
  </property>
  <property fmtid="{D5CDD505-2E9C-101B-9397-08002B2CF9AE}" pid="8" name="MSIP_Label_07f119e6-c6cd-44b0-a5ee-ac1aff68c56e_ContentBits">
    <vt:lpwstr>0</vt:lpwstr>
  </property>
</Properties>
</file>