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D92E6-C785-4172-B51C-70E7C7512E7C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0F6C-BD0B-4A49-8668-8BAEF844B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39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D92E6-C785-4172-B51C-70E7C7512E7C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0F6C-BD0B-4A49-8668-8BAEF844B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051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D92E6-C785-4172-B51C-70E7C7512E7C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0F6C-BD0B-4A49-8668-8BAEF844B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646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D92E6-C785-4172-B51C-70E7C7512E7C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0F6C-BD0B-4A49-8668-8BAEF844B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1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D92E6-C785-4172-B51C-70E7C7512E7C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0F6C-BD0B-4A49-8668-8BAEF844B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29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D92E6-C785-4172-B51C-70E7C7512E7C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0F6C-BD0B-4A49-8668-8BAEF844B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42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D92E6-C785-4172-B51C-70E7C7512E7C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0F6C-BD0B-4A49-8668-8BAEF844B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45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D92E6-C785-4172-B51C-70E7C7512E7C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0F6C-BD0B-4A49-8668-8BAEF844B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80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D92E6-C785-4172-B51C-70E7C7512E7C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0F6C-BD0B-4A49-8668-8BAEF844B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71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D92E6-C785-4172-B51C-70E7C7512E7C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0F6C-BD0B-4A49-8668-8BAEF844B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29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D92E6-C785-4172-B51C-70E7C7512E7C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0F6C-BD0B-4A49-8668-8BAEF844B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4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D92E6-C785-4172-B51C-70E7C7512E7C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20F6C-BD0B-4A49-8668-8BAEF844B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79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3276600"/>
            <a:ext cx="3505200" cy="2362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floor Garage Door: 12ft across X 9.5ft tall </a:t>
            </a:r>
          </a:p>
          <a:p>
            <a:r>
              <a:rPr lang="en-US" sz="2800" dirty="0" smtClean="0"/>
              <a:t>(144CMx119CM) </a:t>
            </a:r>
            <a:endParaRPr lang="en-US" sz="28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90513" y="1204911"/>
            <a:ext cx="5943600" cy="444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4149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ABC46D06277C4FA0026B65B08DF206" ma:contentTypeVersion="14" ma:contentTypeDescription="Create a new document." ma:contentTypeScope="" ma:versionID="604c1e89f9ae077aacfc6e3b9ac076e4">
  <xsd:schema xmlns:xsd="http://www.w3.org/2001/XMLSchema" xmlns:xs="http://www.w3.org/2001/XMLSchema" xmlns:p="http://schemas.microsoft.com/office/2006/metadata/properties" xmlns:ns1="http://schemas.microsoft.com/sharepoint/v3" xmlns:ns2="f71bad27-1038-4d65-844d-24f764ad7877" targetNamespace="http://schemas.microsoft.com/office/2006/metadata/properties" ma:root="true" ma:fieldsID="565df327edeeb5479edcf7881b9dbfa8" ns1:_="" ns2:_="">
    <xsd:import namespace="http://schemas.microsoft.com/sharepoint/v3"/>
    <xsd:import namespace="f71bad27-1038-4d65-844d-24f764ad78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1bad27-1038-4d65-844d-24f764ad78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576053f-c489-4aad-bb30-20a330f1a3b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f71bad27-1038-4d65-844d-24f764ad7877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590B889-9A8C-4E3C-9187-BBF426851C0F}"/>
</file>

<file path=customXml/itemProps2.xml><?xml version="1.0" encoding="utf-8"?>
<ds:datastoreItem xmlns:ds="http://schemas.openxmlformats.org/officeDocument/2006/customXml" ds:itemID="{7221DC28-0F4B-4325-91BB-F88195E3D3B1}"/>
</file>

<file path=customXml/itemProps3.xml><?xml version="1.0" encoding="utf-8"?>
<ds:datastoreItem xmlns:ds="http://schemas.openxmlformats.org/officeDocument/2006/customXml" ds:itemID="{C35917E2-AE06-4C57-A587-CF7D459A445C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Christie Wilke</dc:creator>
  <cp:lastModifiedBy>Christie Wilke</cp:lastModifiedBy>
  <cp:revision>1</cp:revision>
  <dcterms:created xsi:type="dcterms:W3CDTF">2016-08-25T18:58:41Z</dcterms:created>
  <dcterms:modified xsi:type="dcterms:W3CDTF">2016-08-25T19:02:55Z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0x010100AAABC46D06277C4FA0026B65B08DF206</vt:lpwstr>
  </property>
  <property fmtid="{D5CDD505-2E9C-101B-9397-08002B2CF9AE}" pid="3" name="Order">
    <vt:r8>181000</vt:r8>
  </property>
</Properties>
</file>