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774" y="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11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4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6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97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5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0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31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99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2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76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FB8E1-1D4B-4E52-99D1-7468FFBC4F73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53C62-46F5-426D-9C46-4D9EBDFC7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0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84158\AppData\Local\Microsoft\Windows\Temporary Internet Files\Content.Outlook\2BB4HLSJ\IMG_264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66" t="274" r="13312" b="-274"/>
          <a:stretch/>
        </p:blipFill>
        <p:spPr bwMode="auto">
          <a:xfrm rot="5400000">
            <a:off x="1742326" y="454027"/>
            <a:ext cx="5824072" cy="491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28800" y="6172200"/>
            <a:ext cx="6248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Opens across  from restrooms and guest elevators on 4</a:t>
            </a:r>
            <a:r>
              <a:rPr lang="en-US" baseline="30000" dirty="0" smtClean="0"/>
              <a:t>th</a:t>
            </a:r>
            <a:r>
              <a:rPr lang="en-US" dirty="0" smtClean="0"/>
              <a:t> floor  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096000" y="914400"/>
            <a:ext cx="0" cy="41910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71800" y="2057400"/>
            <a:ext cx="3505200" cy="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14800" y="1765384"/>
            <a:ext cx="1968500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6ft. 5in. wide   X 7ft. 10in. high 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20690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84158\AppData\Local\Microsoft\Windows\Temporary Internet Files\Content.Outlook\2BB4HLSJ\IMG_264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40" t="3036" r="19379" b="4364"/>
          <a:stretch/>
        </p:blipFill>
        <p:spPr bwMode="auto">
          <a:xfrm rot="5400000">
            <a:off x="1884538" y="249062"/>
            <a:ext cx="5562601" cy="6283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0" y="61722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Doors next to Salon 1 and across from 407 are the same dimensions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362200" y="3124200"/>
            <a:ext cx="4724400" cy="76200"/>
          </a:xfrm>
          <a:prstGeom prst="straightConnector1">
            <a:avLst/>
          </a:prstGeom>
          <a:ln w="127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248400" y="1295400"/>
            <a:ext cx="38100" cy="40386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40200" y="2743200"/>
            <a:ext cx="1968500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7ft. 11n. wide  X  6ft. 11in. </a:t>
            </a:r>
            <a:r>
              <a:rPr lang="en-US" sz="1050" smtClean="0"/>
              <a:t>high 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894153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ABC46D06277C4FA0026B65B08DF206" ma:contentTypeVersion="14" ma:contentTypeDescription="Create a new document." ma:contentTypeScope="" ma:versionID="604c1e89f9ae077aacfc6e3b9ac076e4">
  <xsd:schema xmlns:xsd="http://www.w3.org/2001/XMLSchema" xmlns:xs="http://www.w3.org/2001/XMLSchema" xmlns:p="http://schemas.microsoft.com/office/2006/metadata/properties" xmlns:ns1="http://schemas.microsoft.com/sharepoint/v3" xmlns:ns2="f71bad27-1038-4d65-844d-24f764ad7877" targetNamespace="http://schemas.microsoft.com/office/2006/metadata/properties" ma:root="true" ma:fieldsID="565df327edeeb5479edcf7881b9dbfa8" ns1:_="" ns2:_="">
    <xsd:import namespace="http://schemas.microsoft.com/sharepoint/v3"/>
    <xsd:import namespace="f71bad27-1038-4d65-844d-24f764ad78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1bad27-1038-4d65-844d-24f764ad78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576053f-c489-4aad-bb30-20a330f1a3b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f71bad27-1038-4d65-844d-24f764ad7877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BE614A8-1CBD-4DCB-BC3B-5BC6B0ABA152}"/>
</file>

<file path=customXml/itemProps2.xml><?xml version="1.0" encoding="utf-8"?>
<ds:datastoreItem xmlns:ds="http://schemas.openxmlformats.org/officeDocument/2006/customXml" ds:itemID="{6C149732-EF14-4CB4-9E2D-A0F499FB563D}"/>
</file>

<file path=customXml/itemProps3.xml><?xml version="1.0" encoding="utf-8"?>
<ds:datastoreItem xmlns:ds="http://schemas.openxmlformats.org/officeDocument/2006/customXml" ds:itemID="{1F8B63C8-CCB9-4819-8085-6DF65D22A93E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45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Schenck</dc:creator>
  <cp:lastModifiedBy>Michelle Schenck</cp:lastModifiedBy>
  <cp:revision>2</cp:revision>
  <dcterms:created xsi:type="dcterms:W3CDTF">2017-08-28T16:44:45Z</dcterms:created>
  <dcterms:modified xsi:type="dcterms:W3CDTF">2017-08-28T16:56:14Z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0x010100AAABC46D06277C4FA0026B65B08DF206</vt:lpwstr>
  </property>
  <property fmtid="{D5CDD505-2E9C-101B-9397-08002B2CF9AE}" pid="3" name="Order">
    <vt:r8>180200</vt:r8>
  </property>
</Properties>
</file>