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9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6EA1-DA31-485B-44BB-98454F23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199D7-1350-06FD-4DEE-BE11FC2CB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90AC-C8A1-DF0C-78F3-B039C670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73549-8B17-4F3B-7A49-F3F32F1E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A7F4-00F7-292C-9E6C-6AED7C17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96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F97F-652E-AD63-A4C4-CFCA6D7B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75034-A224-77C7-2FB2-CA0C35BE6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AA3AD-384E-82D2-0E60-D6C1AB35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63B5B-36B3-0B08-3021-CB0D7D42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7E1A4-A534-11FD-115E-D31398DD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3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F0F05-6F9E-F6E7-EF25-537034D5A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6480A-A0E5-5015-285B-9473FAAA8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3F536-386F-50A7-9623-9F36161D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2BEDD-C29E-5D4A-AE38-59851BB3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FD2DD-1AFE-2313-BA21-DCAF4FFC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90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3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29A3-C494-1A24-2059-B5C7F4130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477C6-3268-1A51-1FFD-54550E921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1425-E019-1BA1-F6C6-57E66B14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C718-5619-A0DA-D256-3B2EC86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B8CC2-BA92-371B-62A2-D0B1917F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5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77491-02DD-9FC7-F1AD-B3782A13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EEE07-E010-C314-DA80-4FF693FE7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2A63-05E6-3A51-D81E-AA4273B2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4B9C-E63F-4CB1-EDBC-DA0C44AE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56560-053E-D0C5-9A24-FBBD9687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49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18460-5B1A-9E72-1A6F-05982B42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04BB-FFBE-0A62-711B-5D2DD3419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BC4A-14A8-4988-9A09-CDE5FC936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2506-275E-C19B-FDC4-34B65EAB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4DE0D-76D0-65C1-BADA-3AD1F17A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610BC-27EE-3C55-C909-824A6505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6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6634-A8E0-A1D0-5235-F1C51514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7D93A-DA10-7383-4AF4-890A2E49C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9AAD6-8A81-C9C2-13AC-A10282C65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D9EE0-8736-0B15-D284-6D84B84FA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F85C0-4359-EE6D-ADA2-FA13128C9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993FF-A91B-EF2F-0450-212715D2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E11CF-30B3-7F14-B567-E9F7F37E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D52ED-8189-C598-FDC1-02EECB75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24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5148-DBD2-325D-CAE4-AA208894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CBC64-97A3-3126-C669-5819FC2C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372C9-FA32-5F5A-0B0B-5C3C21DA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85428-CDF8-9845-49FB-EE809652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77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072BB-77F4-6C89-A966-5D5213D1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C6B4C-D815-968C-ABF7-9FF873B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73805-0168-67C3-757C-E3EEC3FF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1DFD-670F-1A1C-D375-8F43C872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1A6FD-7EF4-D410-E1AD-9F8A66A97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162E0-0507-FC6B-C322-1EFC78E66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0F98-3F00-CB0E-E8D8-9146B7C8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4D3F8-497D-8C99-90E2-60EE5B80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D64D1-90C1-4C39-FE7A-C8060766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06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3AD2F-AD78-DA43-9A39-FB5E1BED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F307B-C15B-8BDF-5E40-F71E05B20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105AD-7EB0-D265-CD7C-F4F0298BD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7AE6-2B87-DCF2-E9C2-7389CAF9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DBD87-E6CE-0C0C-F4D9-11C7187C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4F479-B472-ACEB-C352-5835DA7E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08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22B731-F257-7077-7A82-6028349C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B3EFB-8A71-A077-DD43-04E05046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4B5C2-44E8-D1DB-8DD6-1A7B19572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9E0DBE-41BB-4FD5-8055-468128B8E2FC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09BED-B567-82DD-F779-468465000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01822-7998-5729-B3F3-F5C621E75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6DF9E8-C830-4920-89DC-A2A979BC0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9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2" name="GEO Membership Video 2025-6">
            <a:hlinkClick r:id="" action="ppaction://media"/>
            <a:extLst>
              <a:ext uri="{FF2B5EF4-FFF2-40B4-BE49-F238E27FC236}">
                <a16:creationId xmlns:a16="http://schemas.microsoft.com/office/drawing/2014/main" id="{145BD65D-7F9F-E111-56E5-56861315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 Scorer</dc:creator>
  <cp:lastModifiedBy>Kate Scorer</cp:lastModifiedBy>
  <cp:revision>1</cp:revision>
  <dcterms:created xsi:type="dcterms:W3CDTF">2026-05-20T04:59:52Z</dcterms:created>
  <dcterms:modified xsi:type="dcterms:W3CDTF">2026-05-20T05:00:27Z</dcterms:modified>
</cp:coreProperties>
</file>