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sldIdLst>
    <p:sldId id="257" r:id="rId5"/>
    <p:sldId id="281" r:id="rId6"/>
    <p:sldId id="273" r:id="rId7"/>
    <p:sldId id="262" r:id="rId8"/>
    <p:sldId id="258" r:id="rId9"/>
    <p:sldId id="259" r:id="rId10"/>
    <p:sldId id="264" r:id="rId11"/>
    <p:sldId id="265" r:id="rId12"/>
    <p:sldId id="267" r:id="rId13"/>
    <p:sldId id="269" r:id="rId14"/>
    <p:sldId id="270" r:id="rId15"/>
    <p:sldId id="271" r:id="rId16"/>
    <p:sldId id="272" r:id="rId17"/>
    <p:sldId id="275" r:id="rId18"/>
    <p:sldId id="276" r:id="rId19"/>
    <p:sldId id="279" r:id="rId20"/>
    <p:sldId id="28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5C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99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6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8603955-68ED-A276-EB9F-AA07E601A033}"/>
              </a:ext>
            </a:extLst>
          </p:cNvPr>
          <p:cNvSpPr/>
          <p:nvPr userDrawn="1"/>
        </p:nvSpPr>
        <p:spPr>
          <a:xfrm>
            <a:off x="4561490" y="0"/>
            <a:ext cx="7630510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618192-642C-BCA9-E9BC-FBF39F4D51C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23339" y="1"/>
            <a:ext cx="6768662" cy="6858000"/>
          </a:xfrm>
          <a:prstGeom prst="flowChartInputOutpu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43E4AEF9-BE15-B977-B91C-475E207D34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1475" y="2597359"/>
            <a:ext cx="36766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3E82866A-3A6D-F32D-8AC6-D502BFD1AC1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1475" y="3546519"/>
            <a:ext cx="36766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  <p:pic>
        <p:nvPicPr>
          <p:cNvPr id="13" name="Picture 12" descr="Background pattern&#10;&#10;Description automatically generated">
            <a:extLst>
              <a:ext uri="{FF2B5EF4-FFF2-40B4-BE49-F238E27FC236}">
                <a16:creationId xmlns:a16="http://schemas.microsoft.com/office/drawing/2014/main" id="{C39F1454-2D2A-762F-D4EE-A2B7DB0816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528" y="-2002004"/>
            <a:ext cx="4391259" cy="4291834"/>
          </a:xfrm>
          <a:prstGeom prst="rect">
            <a:avLst/>
          </a:prstGeom>
        </p:spPr>
      </p:pic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0D3F7610-2EB5-5AB2-28D6-39E7ABD5FE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7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4580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29656F-A969-FBBD-D86F-AFADE8489E0A}"/>
              </a:ext>
            </a:extLst>
          </p:cNvPr>
          <p:cNvSpPr/>
          <p:nvPr userDrawn="1"/>
        </p:nvSpPr>
        <p:spPr>
          <a:xfrm>
            <a:off x="0" y="0"/>
            <a:ext cx="12192000" cy="1892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66F085F4-1C2C-955A-E7E7-264BAA262B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818550"/>
            <a:ext cx="6673850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722F919C-2620-0FCF-7834-82994F2F10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2950" y="2768392"/>
            <a:ext cx="10757806" cy="394662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EDD20F6C-59C3-9DD5-7314-C77CFCE2CA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2950" y="3371850"/>
            <a:ext cx="10757806" cy="141750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762C324-9CBD-B487-E44E-A29BC691B1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950" y="2148726"/>
            <a:ext cx="10757806" cy="39466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9291C4ED-D4F0-2434-588E-DEF3650461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750" y="-1926652"/>
            <a:ext cx="3754070" cy="3669072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234B03B6-26B0-7FD1-8149-AECF83BCC1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00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182A3F1F-155C-6B78-BB1B-6B3C5E9339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59056" y="2236965"/>
            <a:ext cx="6410326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8723A7-BEEB-9D6C-A8E0-49A8514444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9056" y="3088036"/>
            <a:ext cx="10591800" cy="394660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FAEB858-0800-B281-0366-5FC7EA5A26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9056" y="3687435"/>
            <a:ext cx="10591800" cy="43034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C5238581-EC63-B002-5B95-7E742BA2D7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19078B2A-E4E2-82C8-5A28-F461E3A8EF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6912" y="-1660695"/>
            <a:ext cx="3754070" cy="366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17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B299198-CEDB-5DD8-FDE0-FAF1D73101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27569" y="1357994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AF59E85D-9050-A1EB-05B1-A2EA92CB1B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27569" y="609623"/>
            <a:ext cx="6410326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F7371502-1BF2-0016-34B7-65D1E2A9C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27568" y="3027698"/>
            <a:ext cx="1877781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1D3AD0BC-4E8D-36BC-A185-B5B7C46099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27569" y="3483482"/>
            <a:ext cx="1877780" cy="295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FF706C-CB0A-14A3-4F09-5524103DA87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54806" y="1357994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4DB27A0-66D4-25FA-8E5A-C44E968F84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854805" y="3027698"/>
            <a:ext cx="1877781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896A93BE-C136-A632-5C95-013131AA0A0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854806" y="3483482"/>
            <a:ext cx="1877780" cy="295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FA8A234E-538B-F1C7-23BA-D4A162D010C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82043" y="1357994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091747D3-EE20-5927-E111-8831A843948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82042" y="3027698"/>
            <a:ext cx="1877781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4A321C34-E860-E3F7-4872-BF46AA8BD0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882043" y="3483482"/>
            <a:ext cx="1877780" cy="295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82270EE0-3F2F-23A2-6373-7F4FF8624C5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827569" y="3848426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31D76ADA-199D-A39C-DA40-903621F4936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827568" y="5518130"/>
            <a:ext cx="1877781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41" name="Text Placeholder 8">
            <a:extLst>
              <a:ext uri="{FF2B5EF4-FFF2-40B4-BE49-F238E27FC236}">
                <a16:creationId xmlns:a16="http://schemas.microsoft.com/office/drawing/2014/main" id="{62D1E1A5-77D3-DF9A-6BDE-1825BF6674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827569" y="5973914"/>
            <a:ext cx="1877780" cy="295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6803979B-C50B-D196-59CA-D59528F9C21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854806" y="3848426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1262C709-8122-1AC0-E563-F3CAD11F661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854805" y="5518130"/>
            <a:ext cx="1877781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73A7D04D-635F-DF1F-1078-85BCD379F72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854806" y="5973914"/>
            <a:ext cx="1877780" cy="295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45DAABD9-5F6E-6D66-924E-31775FDFFEBF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882043" y="3848426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6" name="Text Placeholder 8">
            <a:extLst>
              <a:ext uri="{FF2B5EF4-FFF2-40B4-BE49-F238E27FC236}">
                <a16:creationId xmlns:a16="http://schemas.microsoft.com/office/drawing/2014/main" id="{B14CD272-B303-6AA0-9BA0-E937821C267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882042" y="5518130"/>
            <a:ext cx="1877781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47" name="Text Placeholder 8">
            <a:extLst>
              <a:ext uri="{FF2B5EF4-FFF2-40B4-BE49-F238E27FC236}">
                <a16:creationId xmlns:a16="http://schemas.microsoft.com/office/drawing/2014/main" id="{0093DFCD-184F-BC31-7BA0-1C904615149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882043" y="5973914"/>
            <a:ext cx="1877780" cy="295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0C07BBB-670C-06EF-927F-67B52E4659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4188" y="-1426512"/>
            <a:ext cx="3754070" cy="3669072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94ECCAC-8C1A-4748-7163-5819DE7561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92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5E6D7B6-AA06-B83E-F0B7-54C1BCBA0FB4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1C80512B-A8F9-A615-5B0F-8572DFA46B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2300" y="2838636"/>
            <a:ext cx="3886199" cy="118072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5FDFC-9E47-8E5F-E366-03D7346CF7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02495" y="239031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91A186E-023D-CEF1-5AC5-38F1C46F42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2495" y="1981076"/>
            <a:ext cx="2123164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E1FF55B9-A138-4E72-2FFE-0CE1814519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2494" y="2436860"/>
            <a:ext cx="1974633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9EB9F2E-DB6E-D886-B604-1DD2F33D99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29732" y="239031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AEED945-6BD7-5B77-7D8D-F4E3EC25AB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29732" y="1981076"/>
            <a:ext cx="2123164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CDD2DCB0-89C8-B07C-153D-97AD41832DF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429731" y="2436860"/>
            <a:ext cx="1974633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721B77-5541-0868-D8DF-469C5E6E4D4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56969" y="239031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192B3352-56FD-8C50-6976-1357B57CC42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56969" y="1981076"/>
            <a:ext cx="2123164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740E57F4-A024-6665-E4DF-72319F49CC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456968" y="2436860"/>
            <a:ext cx="1974633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C7A6B11-1492-811A-09CA-0F73BC0BCD4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02495" y="2908686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5EA7E2FD-A3D0-495B-D996-6DF5665FFDE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402495" y="4650731"/>
            <a:ext cx="2123164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F585ABD2-3589-F334-86B7-93580B53743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402494" y="5106515"/>
            <a:ext cx="1974633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800B1D7-D8F5-3B8B-DAE4-5F7B3DB754A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429732" y="2908686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DD1D3EE3-A726-9706-74FB-62FB59899F3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429732" y="4650731"/>
            <a:ext cx="2123164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B89B9906-7B2D-31E9-7C6E-7D411122219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429731" y="5106515"/>
            <a:ext cx="1974633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5C23BBD7-9161-66FF-3F36-A4D09FE9625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456969" y="2908686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B60391A5-7AB2-322D-B59C-2DCC14710E9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456968" y="4684284"/>
            <a:ext cx="225969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5946BAC2-E07C-529A-BFA7-6FA1039A63B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531234" y="5117855"/>
            <a:ext cx="1974633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FC2CED50-1AC2-15C8-4057-1BE215D87C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9020" y="-1522212"/>
            <a:ext cx="3754070" cy="3669072"/>
          </a:xfrm>
          <a:prstGeom prst="rect">
            <a:avLst/>
          </a:prstGeom>
        </p:spPr>
      </p:pic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F8AEE9F3-5134-04AD-0CC7-1CD9AB34BC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141" y="4581754"/>
            <a:ext cx="3754070" cy="3669072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9C621489-876A-32D4-BA31-CD626FBE85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789" y="5519417"/>
            <a:ext cx="2312294" cy="144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32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944CD0-C76B-BED0-B234-3671D1D338C2}"/>
              </a:ext>
            </a:extLst>
          </p:cNvPr>
          <p:cNvSpPr/>
          <p:nvPr userDrawn="1"/>
        </p:nvSpPr>
        <p:spPr>
          <a:xfrm>
            <a:off x="0" y="0"/>
            <a:ext cx="12192000" cy="1600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C0F0694-FD58-7018-8513-02EEE59B4EB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0601" y="611962"/>
            <a:ext cx="8082849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778401E-6DF6-C8AE-F92C-D776E583ACF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80602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EBC14E20-8006-F475-EE3C-0A99BFD9EF8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80602" y="3837142"/>
            <a:ext cx="179961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3FE61EE0-05D8-6E5A-321A-B6561EA4778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0602" y="4331026"/>
            <a:ext cx="167371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10D413D-25AF-899B-7187-87FD964D60D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77354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7F8FA2AC-C6E7-2A82-46CC-C37E1F0334C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574496" y="3837142"/>
            <a:ext cx="179961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F0AC03EA-2654-33B8-3011-2DE9C8616C5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574496" y="4331026"/>
            <a:ext cx="167371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9F41F44-346D-714A-CA42-60FAE4CFCD5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74106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03F05FBC-5236-2B32-5937-98E5CEA130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371248" y="3837142"/>
            <a:ext cx="179961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99799814-9BC3-F9A7-0B9F-5754C5D193F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371248" y="4331026"/>
            <a:ext cx="167371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71F5AB2-A477-976C-5307-255D58CD515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0858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A90EB6B8-C2EB-0712-800D-0C3DE9D6F94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88328" y="3837142"/>
            <a:ext cx="179961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0EA98163-5F13-8F6B-6F90-50A84471C7F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188328" y="4331026"/>
            <a:ext cx="167371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432B5C4-E961-F107-56AD-5EFBB2CA395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7967610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061BA59D-7506-840C-D247-53C5D3359F2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967610" y="3837142"/>
            <a:ext cx="179961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541A8D1-4C8D-4263-5C1F-AC0DCBB8A36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967610" y="4331026"/>
            <a:ext cx="142534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55D20142-DD85-67ED-6F41-B712DFE64F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764362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27B4A1CD-F9FB-7846-4743-43C348F6324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764362" y="3837142"/>
            <a:ext cx="1799610" cy="3976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D46BA7ED-F4FB-3BEB-8B3D-F5C9E41ABE2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764362" y="4331026"/>
            <a:ext cx="167371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53F7AEFD-78FF-6D81-C2D3-46937184A7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860" y="-2164675"/>
            <a:ext cx="3754070" cy="3669072"/>
          </a:xfrm>
          <a:prstGeom prst="rect">
            <a:avLst/>
          </a:prstGeom>
        </p:spPr>
      </p:pic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8786AA91-4BB6-BD5F-2464-B6D4E5D645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8124" y="4626431"/>
            <a:ext cx="3754070" cy="3669072"/>
          </a:xfrm>
          <a:prstGeom prst="rect">
            <a:avLst/>
          </a:prstGeom>
        </p:spPr>
      </p:pic>
      <p:pic>
        <p:nvPicPr>
          <p:cNvPr id="27" name="Picture 26" descr="Logo&#10;&#10;Description automatically generated">
            <a:extLst>
              <a:ext uri="{FF2B5EF4-FFF2-40B4-BE49-F238E27FC236}">
                <a16:creationId xmlns:a16="http://schemas.microsoft.com/office/drawing/2014/main" id="{379C8245-F448-E851-CCFD-D844D1E5536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321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09CD354-7173-EF10-0483-BD473628FF6C}"/>
              </a:ext>
            </a:extLst>
          </p:cNvPr>
          <p:cNvSpPr/>
          <p:nvPr userDrawn="1"/>
        </p:nvSpPr>
        <p:spPr>
          <a:xfrm>
            <a:off x="0" y="4784586"/>
            <a:ext cx="12192000" cy="20734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15A99839-E400-AC29-FDA7-2130FC3AAE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97200" y="1110764"/>
            <a:ext cx="6410326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9D767A0B-1E35-182D-9AB8-C541C7DBE5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97200" y="1835275"/>
            <a:ext cx="6565900" cy="3946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921BAAE-FB27-22AA-F06A-B83E5AB71C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97200" y="2308115"/>
            <a:ext cx="6689725" cy="1699631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20000"/>
              </a:lnSpc>
              <a:spcBef>
                <a:spcPts val="200"/>
              </a:spcBef>
              <a:buClr>
                <a:srgbClr val="92D050"/>
              </a:buClr>
              <a:buFont typeface="Wingdings" panose="05000000000000000000" pitchFamily="2" charset="2"/>
              <a:buChar char="q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7964D659-7820-3645-9D1F-F9A681888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4166" y="-1523564"/>
            <a:ext cx="4238684" cy="4142714"/>
          </a:xfrm>
          <a:prstGeom prst="rect">
            <a:avLst/>
          </a:prstGeom>
        </p:spPr>
      </p:pic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1E35F918-6140-10E7-9802-A34EA6CACD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83" y="4746872"/>
            <a:ext cx="3754070" cy="3669072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ACD7B2A-B18B-4D4D-3F5C-3801F64549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526" y="5120885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92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7E5E77-37C0-C452-1724-69FB5E7BCD13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E45C01ED-0522-F76E-D2BD-C7A6B32E08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6414" y="2803344"/>
            <a:ext cx="3513136" cy="118072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759A232-A643-E514-3B6D-811993967B3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501259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0D2539C-F02A-57AF-F93D-74774F304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1258" y="3837142"/>
            <a:ext cx="1747839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6921834F-9E7A-A8C2-8A14-4AA5EBC9C6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501259" y="4219280"/>
            <a:ext cx="142534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FFF624F-6FF9-8BE4-F39E-1B295CBE9AE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453598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08E4337-80C1-9B4F-999E-64353847846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473155" y="3837142"/>
            <a:ext cx="1747839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2502214-493C-BC1D-6DCB-C9CBFA8A2A5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73156" y="4219280"/>
            <a:ext cx="142534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DA6FB42-8660-82D4-93AC-C7F4CF26D7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405936" y="2167438"/>
            <a:ext cx="1612900" cy="1600200"/>
          </a:xfrm>
          <a:custGeom>
            <a:avLst/>
            <a:gdLst>
              <a:gd name="connsiteX0" fmla="*/ 0 w 1612900"/>
              <a:gd name="connsiteY0" fmla="*/ 0 h 1600200"/>
              <a:gd name="connsiteX1" fmla="*/ 1612900 w 1612900"/>
              <a:gd name="connsiteY1" fmla="*/ 0 h 1600200"/>
              <a:gd name="connsiteX2" fmla="*/ 1612900 w 1612900"/>
              <a:gd name="connsiteY2" fmla="*/ 1600200 h 1600200"/>
              <a:gd name="connsiteX3" fmla="*/ 0 w 1612900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1600200">
                <a:moveTo>
                  <a:pt x="0" y="0"/>
                </a:moveTo>
                <a:lnTo>
                  <a:pt x="1612900" y="0"/>
                </a:lnTo>
                <a:lnTo>
                  <a:pt x="1612900" y="1600200"/>
                </a:lnTo>
                <a:lnTo>
                  <a:pt x="0" y="1600200"/>
                </a:lnTo>
                <a:close/>
              </a:path>
            </a:pathLst>
          </a:custGeom>
          <a:solidFill>
            <a:schemeClr val="bg1">
              <a:lumMod val="95000"/>
              <a:alpha val="88000"/>
            </a:schemeClr>
          </a:solidFill>
        </p:spPr>
        <p:txBody>
          <a:bodyPr wrap="square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87C631F-493B-82EE-3F57-4CDAA7B4B02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05935" y="3837142"/>
            <a:ext cx="1747839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6735BAF-1035-2018-44AA-8BB43ADE51F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05936" y="4219280"/>
            <a:ext cx="1425344" cy="2938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330B0DF-67A4-00FD-B0B8-3136218CF2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8649" y="-2074588"/>
            <a:ext cx="4610099" cy="4505719"/>
          </a:xfrm>
          <a:prstGeom prst="rect">
            <a:avLst/>
          </a:prstGeom>
        </p:spPr>
      </p:pic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41B3F8B2-1E95-2F2C-72A5-16CF25BE48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0" y="5064752"/>
            <a:ext cx="3754070" cy="36690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4DDEA6-7679-349C-0697-898C3F25D3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8" t="58860" r="17048" b="11407"/>
          <a:stretch>
            <a:fillRect/>
          </a:stretch>
        </p:blipFill>
        <p:spPr>
          <a:xfrm>
            <a:off x="905632" y="5093562"/>
            <a:ext cx="2412495" cy="149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097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990A3F-D566-D16D-CAE7-E58EA27C7A66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5B7EF5D5-A2FC-29DB-DD5D-8411250C40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648700" y="1021856"/>
            <a:ext cx="2387600" cy="3946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4646C63B-5E8A-B697-0679-67A7663CFC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48700" y="1416517"/>
            <a:ext cx="2387600" cy="361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F22C80A4-8ADF-E527-3BCB-6C6A8646EE6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648700" y="1777577"/>
            <a:ext cx="2446020" cy="3274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0170F5AC-98E3-2511-697A-ACDC5545CB4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48700" y="2523478"/>
            <a:ext cx="2387600" cy="3946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63EE1485-DF58-6718-4ADB-02E76286C28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648700" y="2918139"/>
            <a:ext cx="2387600" cy="361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A60DF3FA-DBC2-EC9D-0CBA-57B28D36427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648700" y="3279199"/>
            <a:ext cx="2446020" cy="3274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8E5359AA-7BA0-826E-8827-AC40B104609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648700" y="4051146"/>
            <a:ext cx="2387600" cy="3946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8">
            <a:extLst>
              <a:ext uri="{FF2B5EF4-FFF2-40B4-BE49-F238E27FC236}">
                <a16:creationId xmlns:a16="http://schemas.microsoft.com/office/drawing/2014/main" id="{2223A107-D318-D224-5403-B307D03AD77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648700" y="4445807"/>
            <a:ext cx="2387600" cy="361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DD1E6CD9-835C-530F-83E4-5F96A144F14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648700" y="4806867"/>
            <a:ext cx="2446020" cy="3274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32FC2CFC-57E0-4871-7AC5-6AADE3442A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791200" y="1021856"/>
            <a:ext cx="2387600" cy="3946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BC5A5EB0-E4C6-6C90-5DA9-AB02E5EC358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791200" y="1416517"/>
            <a:ext cx="2387600" cy="361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002F2427-05EC-7F7A-6A94-4BEF0ABD0B6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791200" y="1777577"/>
            <a:ext cx="2446020" cy="3274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050F450A-86E7-8A9B-1161-BEE3BE37A07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791200" y="2523478"/>
            <a:ext cx="2387600" cy="3946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18BEE5AE-F493-01B9-3D87-C450AE82FAD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791200" y="2918139"/>
            <a:ext cx="2387600" cy="361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AA23A13A-B5F2-A426-EC2A-5E5D63981AA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791200" y="3279199"/>
            <a:ext cx="2446020" cy="3274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1" name="Text Placeholder 8">
            <a:extLst>
              <a:ext uri="{FF2B5EF4-FFF2-40B4-BE49-F238E27FC236}">
                <a16:creationId xmlns:a16="http://schemas.microsoft.com/office/drawing/2014/main" id="{3412272C-720E-F4B4-6F25-3A3A5C27141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791200" y="4051146"/>
            <a:ext cx="2387600" cy="3946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79B75FF6-A370-1B72-CCD3-CF2A940F48C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791200" y="4445807"/>
            <a:ext cx="2387600" cy="361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FE3B1029-DDF4-5586-0D02-79DD53007B9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791200" y="4806867"/>
            <a:ext cx="2446020" cy="3274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E5B1FA2A-4C2A-AADB-A988-8C154381F1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8" y="-1757765"/>
            <a:ext cx="4380423" cy="4281243"/>
          </a:xfrm>
          <a:prstGeom prst="rect">
            <a:avLst/>
          </a:prstGeom>
        </p:spPr>
      </p:pic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FDCAC960-8067-E98B-DCDF-49D519C91D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75" y="300726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C214D4A-C65E-5999-67CE-50D1DA3B0A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975" y="395642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074EA3CC-3237-131B-16B0-74B25C11BD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389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FB49E74-9FFD-00A7-A0FE-7748AB2BFF56}"/>
              </a:ext>
            </a:extLst>
          </p:cNvPr>
          <p:cNvSpPr/>
          <p:nvPr userDrawn="1"/>
        </p:nvSpPr>
        <p:spPr>
          <a:xfrm>
            <a:off x="-52388" y="-19050"/>
            <a:ext cx="4610100" cy="6896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5C7231-9EDD-3FEC-D18C-520BF347AA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8" t="58860" r="17048" b="11407"/>
          <a:stretch>
            <a:fillRect/>
          </a:stretch>
        </p:blipFill>
        <p:spPr>
          <a:xfrm>
            <a:off x="905632" y="5093562"/>
            <a:ext cx="2412495" cy="1492679"/>
          </a:xfrm>
          <a:prstGeom prst="rect">
            <a:avLst/>
          </a:prstGeom>
        </p:spPr>
      </p:pic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F88486E-8D1F-7352-2098-531191D77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91100" y="1522738"/>
            <a:ext cx="6457950" cy="2503378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663E0B49-2283-27C2-9583-4ED582A7F4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91100" y="4177695"/>
            <a:ext cx="6309401" cy="7527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D88565A-A142-60D1-B0A4-C8C262E34D9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991100" y="976500"/>
            <a:ext cx="6309401" cy="3946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9D970515-AD37-7D39-7358-7693011FF6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8" y="-1757765"/>
            <a:ext cx="4380423" cy="4281243"/>
          </a:xfrm>
          <a:prstGeom prst="rect">
            <a:avLst/>
          </a:prstGeom>
        </p:spPr>
      </p:pic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EB3B03A0-4CF0-D483-40F0-C0DB585BCE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75" y="300726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F920028C-D836-3031-0934-87E91B9EE97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975" y="395642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</p:spTree>
    <p:extLst>
      <p:ext uri="{BB962C8B-B14F-4D97-AF65-F5344CB8AC3E}">
        <p14:creationId xmlns:p14="http://schemas.microsoft.com/office/powerpoint/2010/main" val="1542081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42926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E548F75-1352-87FF-B2CA-82AAF8296833}"/>
              </a:ext>
            </a:extLst>
          </p:cNvPr>
          <p:cNvSpPr/>
          <p:nvPr userDrawn="1"/>
        </p:nvSpPr>
        <p:spPr>
          <a:xfrm>
            <a:off x="0" y="0"/>
            <a:ext cx="12192000" cy="1536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648B8C8-36BF-6C83-0949-7FAA00FE0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3900" y="1700324"/>
            <a:ext cx="11087100" cy="4588628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42BD237-E70A-2115-86F3-B951A7D2E1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3900" y="599612"/>
            <a:ext cx="9861550" cy="589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632A9E1-2177-5CA0-6895-EE693B8FD3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6C6834C5-349D-B8DE-765C-D831F31FFB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893" y="-2213383"/>
            <a:ext cx="3737669" cy="365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171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1702884-922B-1F30-E282-104D1EF06CAA}"/>
              </a:ext>
            </a:extLst>
          </p:cNvPr>
          <p:cNvSpPr/>
          <p:nvPr userDrawn="1"/>
        </p:nvSpPr>
        <p:spPr>
          <a:xfrm>
            <a:off x="3048000" y="0"/>
            <a:ext cx="9144000" cy="6866792"/>
          </a:xfrm>
          <a:custGeom>
            <a:avLst/>
            <a:gdLst>
              <a:gd name="connsiteX0" fmla="*/ 0 w 9283700"/>
              <a:gd name="connsiteY0" fmla="*/ 0 h 6878096"/>
              <a:gd name="connsiteX1" fmla="*/ 9283700 w 9283700"/>
              <a:gd name="connsiteY1" fmla="*/ 0 h 6878096"/>
              <a:gd name="connsiteX2" fmla="*/ 9283700 w 9283700"/>
              <a:gd name="connsiteY2" fmla="*/ 6878096 h 6878096"/>
              <a:gd name="connsiteX3" fmla="*/ 0 w 9283700"/>
              <a:gd name="connsiteY3" fmla="*/ 6878096 h 6878096"/>
              <a:gd name="connsiteX4" fmla="*/ 0 w 9283700"/>
              <a:gd name="connsiteY4" fmla="*/ 0 h 6878096"/>
              <a:gd name="connsiteX0" fmla="*/ 4343400 w 9283700"/>
              <a:gd name="connsiteY0" fmla="*/ 12700 h 6878096"/>
              <a:gd name="connsiteX1" fmla="*/ 9283700 w 9283700"/>
              <a:gd name="connsiteY1" fmla="*/ 0 h 6878096"/>
              <a:gd name="connsiteX2" fmla="*/ 9283700 w 9283700"/>
              <a:gd name="connsiteY2" fmla="*/ 6878096 h 6878096"/>
              <a:gd name="connsiteX3" fmla="*/ 0 w 9283700"/>
              <a:gd name="connsiteY3" fmla="*/ 6878096 h 6878096"/>
              <a:gd name="connsiteX4" fmla="*/ 4343400 w 9283700"/>
              <a:gd name="connsiteY4" fmla="*/ 12700 h 6878096"/>
              <a:gd name="connsiteX0" fmla="*/ 3594100 w 9283700"/>
              <a:gd name="connsiteY0" fmla="*/ 0 h 6903496"/>
              <a:gd name="connsiteX1" fmla="*/ 9283700 w 9283700"/>
              <a:gd name="connsiteY1" fmla="*/ 25400 h 6903496"/>
              <a:gd name="connsiteX2" fmla="*/ 9283700 w 9283700"/>
              <a:gd name="connsiteY2" fmla="*/ 6903496 h 6903496"/>
              <a:gd name="connsiteX3" fmla="*/ 0 w 9283700"/>
              <a:gd name="connsiteY3" fmla="*/ 6903496 h 6903496"/>
              <a:gd name="connsiteX4" fmla="*/ 3594100 w 9283700"/>
              <a:gd name="connsiteY4" fmla="*/ 0 h 6903496"/>
              <a:gd name="connsiteX0" fmla="*/ 3149600 w 8839200"/>
              <a:gd name="connsiteY0" fmla="*/ 0 h 6954296"/>
              <a:gd name="connsiteX1" fmla="*/ 8839200 w 8839200"/>
              <a:gd name="connsiteY1" fmla="*/ 25400 h 6954296"/>
              <a:gd name="connsiteX2" fmla="*/ 8839200 w 8839200"/>
              <a:gd name="connsiteY2" fmla="*/ 6903496 h 6954296"/>
              <a:gd name="connsiteX3" fmla="*/ 0 w 8839200"/>
              <a:gd name="connsiteY3" fmla="*/ 6954296 h 6954296"/>
              <a:gd name="connsiteX4" fmla="*/ 3149600 w 8839200"/>
              <a:gd name="connsiteY4" fmla="*/ 0 h 6954296"/>
              <a:gd name="connsiteX0" fmla="*/ 3454400 w 9144000"/>
              <a:gd name="connsiteY0" fmla="*/ 0 h 6928896"/>
              <a:gd name="connsiteX1" fmla="*/ 9144000 w 9144000"/>
              <a:gd name="connsiteY1" fmla="*/ 25400 h 6928896"/>
              <a:gd name="connsiteX2" fmla="*/ 9144000 w 9144000"/>
              <a:gd name="connsiteY2" fmla="*/ 6903496 h 6928896"/>
              <a:gd name="connsiteX3" fmla="*/ 0 w 9144000"/>
              <a:gd name="connsiteY3" fmla="*/ 6928896 h 6928896"/>
              <a:gd name="connsiteX4" fmla="*/ 3454400 w 9144000"/>
              <a:gd name="connsiteY4" fmla="*/ 0 h 6928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928896">
                <a:moveTo>
                  <a:pt x="3454400" y="0"/>
                </a:moveTo>
                <a:lnTo>
                  <a:pt x="9144000" y="25400"/>
                </a:lnTo>
                <a:lnTo>
                  <a:pt x="9144000" y="6903496"/>
                </a:lnTo>
                <a:lnTo>
                  <a:pt x="0" y="6928896"/>
                </a:lnTo>
                <a:lnTo>
                  <a:pt x="3454400" y="0"/>
                </a:lnTo>
                <a:close/>
              </a:path>
            </a:pathLst>
          </a:custGeom>
          <a:solidFill>
            <a:srgbClr val="090C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NAMESURNAME">
            <a:extLst>
              <a:ext uri="{FF2B5EF4-FFF2-40B4-BE49-F238E27FC236}">
                <a16:creationId xmlns:a16="http://schemas.microsoft.com/office/drawing/2014/main" id="{3DB48D87-0596-5E79-26A6-8610C76B8AB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585538" y="2280371"/>
            <a:ext cx="4586801" cy="101739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ts val="3500"/>
              </a:lnSpc>
              <a:defRPr sz="3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/>
              <a:t>PRESENTATION TITLE</a:t>
            </a:r>
            <a:endParaRPr dirty="0"/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E78CA66B-18A9-B8C1-00D5-FD49B247FE30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585538" y="3343769"/>
            <a:ext cx="4586801" cy="2862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65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lnSpc>
                <a:spcPct val="65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lnSpc>
                <a:spcPct val="65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lnSpc>
                <a:spcPct val="65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lnSpc>
                <a:spcPct val="65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rPr lang="en-GB" dirty="0"/>
              <a:t>DATE</a:t>
            </a:r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422545-CA43-B16B-DD05-882D8EE422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8" t="58860" r="17048" b="11407"/>
          <a:stretch>
            <a:fillRect/>
          </a:stretch>
        </p:blipFill>
        <p:spPr>
          <a:xfrm>
            <a:off x="8878938" y="5027920"/>
            <a:ext cx="2371009" cy="146701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3969F5-A14A-CCF6-0FCF-E6DDDCC2420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95" y="262517"/>
            <a:ext cx="4834989" cy="26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73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8000">
        <p159:morph option="byObject"/>
      </p:transition>
    </mc:Choice>
    <mc:Fallback xmlns="">
      <p:transition spd="slow" advClick="0" advTm="8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942231-C191-F076-809F-D61A7F58A992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34A23CB3-51A8-CB25-95BC-E5643E35F1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1975" y="300726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90AF109-D45B-7329-8A75-519DE55602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2736" y="841923"/>
            <a:ext cx="6591300" cy="4179286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2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90B68663-CEF1-93C9-E2A4-794C9074C5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5" y="-2233233"/>
            <a:ext cx="4569935" cy="44664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DFF4C7-95D2-E785-3F0F-7370EE1B16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8" t="58860" r="17048" b="11407"/>
          <a:stretch>
            <a:fillRect/>
          </a:stretch>
        </p:blipFill>
        <p:spPr>
          <a:xfrm>
            <a:off x="905632" y="5093562"/>
            <a:ext cx="2412495" cy="1492679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3DD2A4E-59F1-D2A7-4540-54F0A1A2F31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1975" y="395642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</p:spTree>
    <p:extLst>
      <p:ext uri="{BB962C8B-B14F-4D97-AF65-F5344CB8AC3E}">
        <p14:creationId xmlns:p14="http://schemas.microsoft.com/office/powerpoint/2010/main" val="102688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0F0EFE7-FBD1-A460-6D6B-28154F6560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26038" y="0"/>
            <a:ext cx="7065962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D0AFC06A-9292-6775-3988-916E170CE4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649" y="1522275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F856A56E-447A-04A2-7F34-17C0547928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3649" y="2527013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7E43886E-05D2-2665-C757-DA0DE8CB9A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56" y="4493388"/>
            <a:ext cx="4569935" cy="446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855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870708-F9A0-A60B-9558-B80C67BF13D0}"/>
              </a:ext>
            </a:extLst>
          </p:cNvPr>
          <p:cNvSpPr/>
          <p:nvPr userDrawn="1"/>
        </p:nvSpPr>
        <p:spPr>
          <a:xfrm>
            <a:off x="0" y="0"/>
            <a:ext cx="12192000" cy="5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D52B4F21-E8BC-2A74-687E-967EB32314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00181" y="1892957"/>
            <a:ext cx="7838002" cy="58907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4CDE85E8-5B55-EA61-DED5-5738F57EBB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4389" y="-2410140"/>
            <a:ext cx="5366175" cy="5244677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22BBF597-05EC-6CF8-3F7A-03DB4446AF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444A8E4-63CA-2B95-97A1-4AA4E1F9EC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28824" y="2540000"/>
            <a:ext cx="8372475" cy="161751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</p:spTree>
    <p:extLst>
      <p:ext uri="{BB962C8B-B14F-4D97-AF65-F5344CB8AC3E}">
        <p14:creationId xmlns:p14="http://schemas.microsoft.com/office/powerpoint/2010/main" val="294200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D6D899-1B70-062E-6D0D-6104FE8629B0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6F0B73CE-01AB-EC39-403F-9545044B9D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5232" y="3134463"/>
            <a:ext cx="3886199" cy="5890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rgbClr val="00B0F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0BBD5E7F-BFA9-16B2-AF3E-E042747F23A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75" y="300726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12C2892D-C5F8-36B9-C6E1-E78F6845B2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5" y="-2233233"/>
            <a:ext cx="4569935" cy="44664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9FCEA00-07D5-75C4-07E4-33DEF915AD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975" y="395642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8289D400-FDB1-A4E2-614F-657E14DEBF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6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D6D899-1B70-062E-6D0D-6104FE8629B0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EE7A8068-3E54-902F-9CEB-50956B8239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6614" y="3134463"/>
            <a:ext cx="3886199" cy="5890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6F0B73CE-01AB-EC39-403F-9545044B9D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0" y="3134463"/>
            <a:ext cx="4838701" cy="5890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rgbClr val="00B0F0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8A7FC94E-6C45-6849-9206-ECB529D62E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5" y="-2233233"/>
            <a:ext cx="4569935" cy="4466465"/>
          </a:xfrm>
          <a:prstGeom prst="rect">
            <a:avLst/>
          </a:prstGeom>
        </p:spPr>
      </p:pic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BF1BFBAD-B247-27F8-6A44-7528EC5E23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899" y="4551194"/>
            <a:ext cx="4569935" cy="4466465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E1FCA088-33BE-D883-1B4E-9B701E7EB2D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904" y="5137969"/>
            <a:ext cx="2744096" cy="17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1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E1967E2-075F-CDC1-23C9-DF51C799B42A}"/>
              </a:ext>
            </a:extLst>
          </p:cNvPr>
          <p:cNvSpPr/>
          <p:nvPr userDrawn="1"/>
        </p:nvSpPr>
        <p:spPr>
          <a:xfrm>
            <a:off x="0" y="4762500"/>
            <a:ext cx="12192000" cy="2095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3E7883-C19D-7DDD-50A4-6F25E632A02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9400" y="1489770"/>
            <a:ext cx="6410326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1AF40B1-6390-E127-1351-C0B83050D3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19400" y="2280680"/>
            <a:ext cx="7391400" cy="1213346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776A4F09-48F9-A4FA-FA3A-7764A098E9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6592" y="-2136012"/>
            <a:ext cx="4569935" cy="4466465"/>
          </a:xfrm>
          <a:prstGeom prst="rect">
            <a:avLst/>
          </a:prstGeom>
        </p:spPr>
      </p:pic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F5F7731B-72F9-3A1E-D6CB-BD6CC869F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75" y="4902373"/>
            <a:ext cx="4569935" cy="44664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BC7048-6312-D925-13D1-6504554C01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01930" y="5487084"/>
            <a:ext cx="6410326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</p:spTree>
    <p:extLst>
      <p:ext uri="{BB962C8B-B14F-4D97-AF65-F5344CB8AC3E}">
        <p14:creationId xmlns:p14="http://schemas.microsoft.com/office/powerpoint/2010/main" val="24237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506BA42-F1D4-D7B1-9F30-C6426F4C0576}"/>
              </a:ext>
            </a:extLst>
          </p:cNvPr>
          <p:cNvSpPr/>
          <p:nvPr userDrawn="1"/>
        </p:nvSpPr>
        <p:spPr>
          <a:xfrm>
            <a:off x="0" y="0"/>
            <a:ext cx="46101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085403-A994-0317-4EDC-117C08B4CE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8" t="58860" r="17048" b="11407"/>
          <a:stretch>
            <a:fillRect/>
          </a:stretch>
        </p:blipFill>
        <p:spPr>
          <a:xfrm>
            <a:off x="905632" y="5093562"/>
            <a:ext cx="2412495" cy="1492679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FF998F-4840-EDD2-D498-F73139A50CF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10149" y="1897721"/>
            <a:ext cx="6410326" cy="646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77351AC4-C587-EC3D-DF5C-E5976B34FA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0149" y="2725299"/>
            <a:ext cx="6528707" cy="727059"/>
          </a:xfrm>
          <a:prstGeom prst="rect">
            <a:avLst/>
          </a:prstGeom>
        </p:spPr>
        <p:txBody>
          <a:bodyPr/>
          <a:lstStyle>
            <a:lvl1pPr marL="256032" indent="-256032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D95BD7C0-1573-078B-4D4D-963875DF21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10149" y="3651748"/>
            <a:ext cx="6528707" cy="72705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None/>
              <a:defRPr sz="18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A9AC54BE-9DFF-EDA4-ABDD-D44152F71E5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5" y="-2233233"/>
            <a:ext cx="4569935" cy="44664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928CE1F-7AF7-A8FF-6D10-67EF8CA459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75" y="300726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2961246B-3F7E-6373-BF27-E2E9EEE1C9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975" y="3956420"/>
            <a:ext cx="3486150" cy="161751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75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For A Subheading Or Delete This Text Panel</a:t>
            </a:r>
          </a:p>
        </p:txBody>
      </p:sp>
    </p:spTree>
    <p:extLst>
      <p:ext uri="{BB962C8B-B14F-4D97-AF65-F5344CB8AC3E}">
        <p14:creationId xmlns:p14="http://schemas.microsoft.com/office/powerpoint/2010/main" val="334235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29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" userDrawn="1">
          <p15:clr>
            <a:srgbClr val="F26B43"/>
          </p15:clr>
        </p15:guide>
        <p15:guide id="2" pos="7440" userDrawn="1">
          <p15:clr>
            <a:srgbClr val="F26B43"/>
          </p15:clr>
        </p15:guide>
        <p15:guide id="3" pos="240" userDrawn="1">
          <p15:clr>
            <a:srgbClr val="F26B43"/>
          </p15:clr>
        </p15:guide>
        <p15:guide id="4" orient="horz" pos="4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FF9B9B-94E5-AFB6-B715-172CC97413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501" y="854188"/>
            <a:ext cx="8666667" cy="48000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CED940-8D81-734A-808C-66C151DF29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220C70-2E5A-AEE4-0058-DC98CDEA1E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A8A73E0-15DA-7D24-7495-A32B5A8638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49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D393F84-90CF-08C4-BC42-09CA3EB592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3F18EF-F8F1-9319-2319-BCA4A3BAF4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8BC52D2-90E7-656B-E291-5CCAF82465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26F30D9-B40A-7720-B3F3-78D9157BF1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78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0B281E-EA5A-62D8-41BC-08DADB8B9E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95B5E8-1329-EE03-86A6-3024CA7C40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43F58BF-AE72-9E39-9A34-214F4C4EF8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46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9C86C1A-3243-E6EA-D93E-57262F867B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61AF48E-1CDC-45F8-D340-476138ECBF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A71A322E-DFC8-8C41-90E4-16F255D5880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B71D98A9-5F42-D740-2F4A-3F8FFD49438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D946B2E-2E52-814F-285B-0D7EAC1A518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B39C36FB-0BEC-2AD4-7C6A-7EF52B7544DE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BC57618-4DAC-E319-ED8F-3B6A213853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44031E1-CE32-6061-B8CF-1CF80151DA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2A81D89-1E57-F872-478C-70C4881B446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48A1A307-135C-99FE-2FAF-F303990F1E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E66E6274-CD62-D05B-7937-6E7BEB1C8E3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E10F60B-3156-1FB4-1385-B369FC592C8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EF9DD3FE-D5E7-3FFC-DEB3-26550788B3C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913DBBE7-BF1C-7586-E4FE-495BCD7B0CF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C261F0B5-E935-7594-2373-AF13EC6692F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E2985940-4093-57BA-1EE7-528A9FA96BE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B50C2D6A-1012-76C0-EDF6-41B51C961F1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5D3597C2-61FF-5486-0884-B99A0FF5BAA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EE90B7D0-06AC-096C-5D9F-8C54F24BE4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25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CA0770E5-3E80-8CFF-69A5-E4822C701D8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3AF17B1D-3301-A824-D070-D3B1F126891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D97C9EF-6DEA-325A-CEFD-6222587FFAC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FCEF96BB-2BA0-0404-F191-60FE36A392AE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6FC588FB-0BB4-0E8F-ADC5-E919090D7B9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7AED1EBF-F7F4-7215-C3A9-FF1987BBC73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82CB40-898B-8B46-9460-2B6EEFBB1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7ECDD17-6A76-D8D8-8ECC-72AB6A4E3F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5BB48EA-53D7-FB6D-E3B9-C8032CDB06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9262C67-EBB4-FB42-43D6-6B35375EAAD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2BB61985-C7A4-1690-4F37-64E0C9AA194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1824DB3-928E-EDE2-F6A4-DD9ECF0488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F4DE245D-B45D-F744-130E-5D6146D245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2CAA352F-8D2B-3932-90F1-B0696F50CD9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EB9828F1-A941-3847-620F-6874B6018FA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1899909-728F-C7BE-B770-57E24DCBA24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DAF8225D-C155-BF8F-BF8C-38331460DEF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54CA3035-EB92-5443-796A-76A690C8E74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04002DC1-D3BD-396B-8D19-B83D23BE228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28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F729393-C9E2-EB88-1EB9-A2729C585F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C799821-8827-523E-0CFE-8480B8388E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9E2D2FC-F2E6-5050-A576-942D069E55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02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376C0D2B-0BDA-2CF5-0D1A-B346E5893C7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28674" y="3606663"/>
            <a:ext cx="3295649" cy="10607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0B5C8D1-42C3-1B94-3202-92ED1FD6DDA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49694" y="2918137"/>
            <a:ext cx="3295649" cy="6217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E616017-7787-81DA-7A4A-396A391A0DF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C69212F-8273-BA3E-0E77-EF5BD27ABB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35FB227E-9D76-C179-F5F5-02D6AF67B40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7D5859BD-8BD7-451D-091D-5EE11E0F778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967355B8-47BB-DA0A-9E7E-EB7456E2D1E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E7B0D86-672A-B670-6CC1-BB1ACDE2755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5B4D0091-F230-A644-0025-6102A5558F2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1DFE7B27-ACA5-AF7E-CF7B-BDDBCDA559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565EEAE7-5B96-4492-F380-C0B50E072E3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9B118F2-F2D4-C679-4371-F2B528A731A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D359DC24-9ACD-103B-D8DD-FAAEFE0CA21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FC7F555E-FA8A-246B-CDAB-C3780BF294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1BADD87-FD7F-3672-38EA-D3D3057CE0B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6BE3F0C-B6CD-54D8-8C85-8A2760B4653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6BB8D3F0-9400-2D9B-38EB-68628CD69BB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75A22362-C23A-1756-8FFD-4690DC71BF0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FB30D075-77C2-78D7-72AC-B61490A932B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B0990AC3-1F7E-2F67-4370-17030D40D4A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23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894E166-29C2-0759-AFA9-CD210AB28D8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28674" y="3520966"/>
            <a:ext cx="3295649" cy="9459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697E9E-3A69-643A-3011-A8BC7C832B0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42950" y="2942897"/>
            <a:ext cx="3295649" cy="79696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FB07DC1-6A1F-6B1C-DE8E-0A653D417A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279A7CA-BBDC-081E-D0E1-4123D29807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988F5BB-A096-8CDA-539C-AA86439096E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5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7CD54-AC86-5532-9771-8102F6119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EBEF8-6F58-FDE3-AA7E-BB323EF52E5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861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8000">
        <p159:morph option="byObject"/>
      </p:transition>
    </mc:Choice>
    <mc:Fallback xmlns="">
      <p:transition spd="slow" advClick="0" advTm="8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F49E3ABC-D906-3782-2485-FD49FFB026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E4CB0BE9-1A9C-49FF-8BA0-42CEBF51929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D72E8D3-50DB-6001-6A60-DF84FFF8D11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A18638A0-1562-387E-3B63-6EB21944410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D71EDE8C-F6FA-F528-9371-AD91516ECF9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7D53BACF-D843-B21D-FD00-D1B3065E321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232EE04-9048-54A4-12F6-E625BDFA24C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107BF1A-EE7C-DD2E-7C9D-BF599952FB5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E9F46F3-9A99-7FC2-656E-C40B7860B93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70DACC3-75D5-3C73-E11D-C44AA3030CE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D846C80-0383-DAAF-6CFA-A75C540958C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390D5C0-1D6F-4ADB-3958-34E86C5C4F9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408E040A-915E-E896-F942-49B2902221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9725ADF7-BBA2-D360-39F0-599FA3F0D6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0F91C27E-1F5A-54B9-8AF9-B89177CDAF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169D3A78-DF7C-5F08-37D1-33485CC8409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5812567F-E29D-5030-0CA7-35840D65C6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BE114153-D0A2-A719-2A04-62FCFD1905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75398599-54DC-FF16-23CE-7D686E59FC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SPEAKERS</a:t>
            </a:r>
          </a:p>
        </p:txBody>
      </p:sp>
    </p:spTree>
    <p:extLst>
      <p:ext uri="{BB962C8B-B14F-4D97-AF65-F5344CB8AC3E}">
        <p14:creationId xmlns:p14="http://schemas.microsoft.com/office/powerpoint/2010/main" val="262448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6C2A3-765D-7C6D-62A5-D960FD31C6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65409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0809D4-9D8D-5456-788C-47C7F9F5FD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1F39EE-8C08-A49D-07B0-062AFE131C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26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742260-79DF-B74F-5236-812BA14785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366E93-B564-11CA-FB71-59BD6A9DDF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8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6D43C9-ABB3-B479-DA19-E2692D9EF77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98493" y="3147354"/>
            <a:ext cx="3886199" cy="58907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745E7D-681B-3BB1-10B7-B51995E08D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78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957B65-5610-149F-3871-51AFC455D7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568FFB-5F39-1A75-D8C4-82DA24C108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70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2D71B5-0803-68C7-7B96-EC3AE42A32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D1644B-B0C2-147B-420A-3288B702FE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67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F28CC"/>
      </a:accent1>
      <a:accent2>
        <a:srgbClr val="090C37"/>
      </a:accent2>
      <a:accent3>
        <a:srgbClr val="00000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28">
      <a:majorFont>
        <a:latin typeface="Century Gothic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8CC357E8B4264896E4A1A0ED51D802" ma:contentTypeVersion="12" ma:contentTypeDescription="Create a new document." ma:contentTypeScope="" ma:versionID="d72ad2e8db0320794d9afa48f380e4b9">
  <xsd:schema xmlns:xsd="http://www.w3.org/2001/XMLSchema" xmlns:xs="http://www.w3.org/2001/XMLSchema" xmlns:p="http://schemas.microsoft.com/office/2006/metadata/properties" xmlns:ns2="ba2322eb-bb7e-46e3-8555-b0dab90eed3d" xmlns:ns3="ff26580a-4e96-4cbe-9061-c13ccfd973b6" targetNamespace="http://schemas.microsoft.com/office/2006/metadata/properties" ma:root="true" ma:fieldsID="531cc1a2404b5416f477be0ab10c2ad9" ns2:_="" ns3:_="">
    <xsd:import namespace="ba2322eb-bb7e-46e3-8555-b0dab90eed3d"/>
    <xsd:import namespace="ff26580a-4e96-4cbe-9061-c13ccfd973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322eb-bb7e-46e3-8555-b0dab90eed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54ab9bd3-f997-4dfd-8e12-1432c62176cc}" ma:internalName="TaxCatchAll" ma:showField="CatchAllData" ma:web="ba2322eb-bb7e-46e3-8555-b0dab90eed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6580a-4e96-4cbe-9061-c13ccfd973b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f706f6-8642-43e3-a422-8fc38742eb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2322eb-bb7e-46e3-8555-b0dab90eed3d" xsi:nil="true"/>
    <lcf76f155ced4ddcb4097134ff3c332f xmlns="ff26580a-4e96-4cbe-9061-c13ccfd973b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98C20D-1AF9-439F-853B-1FF1E005D0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2322eb-bb7e-46e3-8555-b0dab90eed3d"/>
    <ds:schemaRef ds:uri="ff26580a-4e96-4cbe-9061-c13ccfd973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293A52-5925-447B-BA48-9B1DC3871F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6B1ED7-875E-46BC-9D36-4734560D5F8C}">
  <ds:schemaRefs>
    <ds:schemaRef ds:uri="http://schemas.microsoft.com/office/2006/metadata/properties"/>
    <ds:schemaRef ds:uri="http://schemas.microsoft.com/office/infopath/2007/PartnerControls"/>
    <ds:schemaRef ds:uri="ba2322eb-bb7e-46e3-8555-b0dab90eed3d"/>
    <ds:schemaRef ds:uri="ff26580a-4e96-4cbe-9061-c13ccfd973b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</Words>
  <Application>Microsoft Office PowerPoint</Application>
  <PresentationFormat>Widescreen</PresentationFormat>
  <Paragraphs>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Asraful Alam</dc:creator>
  <cp:lastModifiedBy>Kate Scorer</cp:lastModifiedBy>
  <cp:revision>57</cp:revision>
  <dcterms:created xsi:type="dcterms:W3CDTF">2023-02-25T02:40:37Z</dcterms:created>
  <dcterms:modified xsi:type="dcterms:W3CDTF">2026-05-08T10:17:57Z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0x010100D58CC357E8B4264896E4A1A0ED51D802</vt:lpwstr>
  </property>
</Properties>
</file>