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71"/>
  </p:notesMasterIdLst>
  <p:handoutMasterIdLst>
    <p:handoutMasterId r:id="rId72"/>
  </p:handoutMasterIdLst>
  <p:sldIdLst>
    <p:sldId id="419" r:id="rId2"/>
    <p:sldId id="420" r:id="rId3"/>
    <p:sldId id="421" r:id="rId4"/>
    <p:sldId id="2141411577" r:id="rId5"/>
    <p:sldId id="2141411578" r:id="rId6"/>
    <p:sldId id="422" r:id="rId7"/>
    <p:sldId id="423" r:id="rId8"/>
    <p:sldId id="426" r:id="rId9"/>
    <p:sldId id="427" r:id="rId10"/>
    <p:sldId id="424" r:id="rId11"/>
    <p:sldId id="425" r:id="rId12"/>
    <p:sldId id="2141411575" r:id="rId13"/>
    <p:sldId id="2141411576" r:id="rId14"/>
    <p:sldId id="442" r:id="rId15"/>
    <p:sldId id="476" r:id="rId16"/>
    <p:sldId id="480" r:id="rId17"/>
    <p:sldId id="447" r:id="rId18"/>
    <p:sldId id="448" r:id="rId19"/>
    <p:sldId id="440" r:id="rId20"/>
    <p:sldId id="441" r:id="rId21"/>
    <p:sldId id="451" r:id="rId22"/>
    <p:sldId id="452" r:id="rId23"/>
    <p:sldId id="453" r:id="rId24"/>
    <p:sldId id="454" r:id="rId25"/>
    <p:sldId id="455" r:id="rId26"/>
    <p:sldId id="456" r:id="rId27"/>
    <p:sldId id="457" r:id="rId28"/>
    <p:sldId id="458" r:id="rId29"/>
    <p:sldId id="459" r:id="rId30"/>
    <p:sldId id="460" r:id="rId31"/>
    <p:sldId id="461" r:id="rId32"/>
    <p:sldId id="462" r:id="rId33"/>
    <p:sldId id="428" r:id="rId34"/>
    <p:sldId id="429" r:id="rId35"/>
    <p:sldId id="443" r:id="rId36"/>
    <p:sldId id="478" r:id="rId37"/>
    <p:sldId id="444" r:id="rId38"/>
    <p:sldId id="446" r:id="rId39"/>
    <p:sldId id="2141411579" r:id="rId40"/>
    <p:sldId id="2141411580" r:id="rId41"/>
    <p:sldId id="463" r:id="rId42"/>
    <p:sldId id="464" r:id="rId43"/>
    <p:sldId id="465" r:id="rId44"/>
    <p:sldId id="466" r:id="rId45"/>
    <p:sldId id="467" r:id="rId46"/>
    <p:sldId id="468" r:id="rId47"/>
    <p:sldId id="469" r:id="rId48"/>
    <p:sldId id="470" r:id="rId49"/>
    <p:sldId id="471" r:id="rId50"/>
    <p:sldId id="472" r:id="rId51"/>
    <p:sldId id="430" r:id="rId52"/>
    <p:sldId id="431" r:id="rId53"/>
    <p:sldId id="473" r:id="rId54"/>
    <p:sldId id="474" r:id="rId55"/>
    <p:sldId id="2141411573" r:id="rId56"/>
    <p:sldId id="2141411574" r:id="rId57"/>
    <p:sldId id="2141411615" r:id="rId58"/>
    <p:sldId id="2141411586" r:id="rId59"/>
    <p:sldId id="483" r:id="rId60"/>
    <p:sldId id="484" r:id="rId61"/>
    <p:sldId id="486" r:id="rId62"/>
    <p:sldId id="2141411565" r:id="rId63"/>
    <p:sldId id="2141411566" r:id="rId64"/>
    <p:sldId id="2141411567" r:id="rId65"/>
    <p:sldId id="2141411568" r:id="rId66"/>
    <p:sldId id="2141411569" r:id="rId67"/>
    <p:sldId id="2141411549" r:id="rId68"/>
    <p:sldId id="2141411572" r:id="rId69"/>
    <p:sldId id="2141411570" r:id="rId70"/>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6" userDrawn="1">
          <p15:clr>
            <a:srgbClr val="A4A3A4"/>
          </p15:clr>
        </p15:guide>
        <p15:guide id="2" pos="1391" userDrawn="1">
          <p15:clr>
            <a:srgbClr val="A4A3A4"/>
          </p15:clr>
        </p15:guide>
        <p15:guide id="3" pos="5654" userDrawn="1">
          <p15:clr>
            <a:srgbClr val="A4A3A4"/>
          </p15:clr>
        </p15:guide>
        <p15:guide id="4" pos="393" userDrawn="1">
          <p15:clr>
            <a:srgbClr val="A4A3A4"/>
          </p15:clr>
        </p15:guide>
        <p15:guide id="5" pos="778" userDrawn="1">
          <p15:clr>
            <a:srgbClr val="A4A3A4"/>
          </p15:clr>
        </p15:guide>
        <p15:guide id="7" pos="3840" userDrawn="1">
          <p15:clr>
            <a:srgbClr val="A4A3A4"/>
          </p15:clr>
        </p15:guide>
        <p15:guide id="9" orient="horz" pos="4042" userDrawn="1">
          <p15:clr>
            <a:srgbClr val="A4A3A4"/>
          </p15:clr>
        </p15:guide>
        <p15:guide id="10" orient="horz" pos="132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 Meyta" initials="TM" lastIdx="1" clrIdx="0">
    <p:extLst>
      <p:ext uri="{19B8F6BF-5375-455C-9EA6-DF929625EA0E}">
        <p15:presenceInfo xmlns:p15="http://schemas.microsoft.com/office/powerpoint/2012/main" userId="Tan Mey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C37"/>
    <a:srgbClr val="2FA09B"/>
    <a:srgbClr val="F1F1F1"/>
    <a:srgbClr val="E1C077"/>
    <a:srgbClr val="00DDDB"/>
    <a:srgbClr val="00F88A"/>
    <a:srgbClr val="00D8E8"/>
    <a:srgbClr val="6065FB"/>
    <a:srgbClr val="CB60FA"/>
    <a:srgbClr val="E60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46" autoAdjust="0"/>
    <p:restoredTop sz="83268" autoAdjust="0"/>
  </p:normalViewPr>
  <p:slideViewPr>
    <p:cSldViewPr snapToGrid="0">
      <p:cViewPr varScale="1">
        <p:scale>
          <a:sx n="65" d="100"/>
          <a:sy n="65" d="100"/>
        </p:scale>
        <p:origin x="1579" y="53"/>
      </p:cViewPr>
      <p:guideLst>
        <p:guide orient="horz" pos="2886"/>
        <p:guide pos="1391"/>
        <p:guide pos="5654"/>
        <p:guide pos="393"/>
        <p:guide pos="778"/>
        <p:guide pos="3840"/>
        <p:guide orient="horz" pos="4042"/>
        <p:guide orient="horz" pos="1321"/>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D4578A-711D-44AD-8836-056140BB5E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a:extLst>
              <a:ext uri="{FF2B5EF4-FFF2-40B4-BE49-F238E27FC236}">
                <a16:creationId xmlns:a16="http://schemas.microsoft.com/office/drawing/2014/main" id="{5082001A-DC87-4A38-B3FC-94DC4BED8B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7E5C5F-05FE-4FA4-A0FC-75CC46C10DEF}" type="datetimeFigureOut">
              <a:rPr lang="id-ID" smtClean="0"/>
              <a:t>19/06/2026</a:t>
            </a:fld>
            <a:endParaRPr lang="id-ID"/>
          </a:p>
        </p:txBody>
      </p:sp>
      <p:sp>
        <p:nvSpPr>
          <p:cNvPr id="4" name="Footer Placeholder 3">
            <a:extLst>
              <a:ext uri="{FF2B5EF4-FFF2-40B4-BE49-F238E27FC236}">
                <a16:creationId xmlns:a16="http://schemas.microsoft.com/office/drawing/2014/main" id="{724178B6-84F3-484F-9BDC-B4812EC889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a:extLst>
              <a:ext uri="{FF2B5EF4-FFF2-40B4-BE49-F238E27FC236}">
                <a16:creationId xmlns:a16="http://schemas.microsoft.com/office/drawing/2014/main" id="{17C4CA3F-7470-4471-961A-9581FE40F6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A17DF2-F252-49D2-B999-6F25FE6DB15F}" type="slidenum">
              <a:rPr lang="id-ID" smtClean="0"/>
              <a:t>‹#›</a:t>
            </a:fld>
            <a:endParaRPr lang="id-ID"/>
          </a:p>
        </p:txBody>
      </p:sp>
    </p:spTree>
    <p:extLst>
      <p:ext uri="{BB962C8B-B14F-4D97-AF65-F5344CB8AC3E}">
        <p14:creationId xmlns:p14="http://schemas.microsoft.com/office/powerpoint/2010/main" val="4137043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FA4A9-C9B3-4672-8EC0-791236020B52}" type="datetimeFigureOut">
              <a:rPr lang="en-GB" smtClean="0"/>
              <a:t>19/06/2026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385B3-3A7B-45CC-A827-3FC3CDFFBC16}" type="slidenum">
              <a:rPr lang="en-GB" smtClean="0"/>
              <a:t>‹#›</a:t>
            </a:fld>
            <a:endParaRPr lang="en-GB"/>
          </a:p>
        </p:txBody>
      </p:sp>
    </p:spTree>
    <p:extLst>
      <p:ext uri="{BB962C8B-B14F-4D97-AF65-F5344CB8AC3E}">
        <p14:creationId xmlns:p14="http://schemas.microsoft.com/office/powerpoint/2010/main" val="210756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GEO is now in its 27th year and has grown into the world's leading community dedicated to employee share ownership and equity compensation professionals.</a:t>
            </a:r>
          </a:p>
          <a:p>
            <a:endParaRPr lang="en-GB" dirty="0"/>
          </a:p>
          <a:p>
            <a:r>
              <a:rPr lang="en-GB" dirty="0"/>
              <a:t>The reason GEO exists is simple: the challenges faced by equity professionals are increasingly global, complex and constantly evolving. Whether you're launching a new plan, expanding into new markets, navigating regulatory change or trying to improve employee engagement, it helps to have access to people who have faced similar challenges before.</a:t>
            </a:r>
          </a:p>
          <a:p>
            <a:endParaRPr lang="en-GB" dirty="0"/>
          </a:p>
          <a:p>
            <a:r>
              <a:rPr lang="en-GB" dirty="0"/>
              <a:t>Being part of GEO gives you access to a global network of more than 5,000 professionals across 60 countries, along with practical resources, trusted expertise and opportunities to learn from some of the most experienced practitioners in the industry.</a:t>
            </a:r>
          </a:p>
          <a:p>
            <a:endParaRPr lang="en-GB" dirty="0"/>
          </a:p>
          <a:p>
            <a:r>
              <a:rPr lang="en-GB" dirty="0"/>
              <a:t>For many members, the real value comes from being part of a community that understands the unique challenges of global equity and is willing to share knowledge, experience and best practices.</a:t>
            </a:r>
          </a:p>
        </p:txBody>
      </p:sp>
      <p:sp>
        <p:nvSpPr>
          <p:cNvPr id="4" name="Slide Number Placeholder 3"/>
          <p:cNvSpPr>
            <a:spLocks noGrp="1"/>
          </p:cNvSpPr>
          <p:nvPr>
            <p:ph type="sldNum" sz="quarter" idx="5"/>
          </p:nvPr>
        </p:nvSpPr>
        <p:spPr/>
        <p:txBody>
          <a:bodyPr/>
          <a:lstStyle/>
          <a:p>
            <a:fld id="{4B9DA2BD-DF24-49EE-9171-B8A4061D1DE6}" type="slidenum">
              <a:rPr lang="en-GB" smtClean="0"/>
              <a:t>59</a:t>
            </a:fld>
            <a:endParaRPr lang="en-GB"/>
          </a:p>
        </p:txBody>
      </p:sp>
    </p:spTree>
    <p:extLst>
      <p:ext uri="{BB962C8B-B14F-4D97-AF65-F5344CB8AC3E}">
        <p14:creationId xmlns:p14="http://schemas.microsoft.com/office/powerpoint/2010/main" val="2757239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One of GEO's greatest strengths is the ability to connect professionals with both peers and trusted service providers around the world.</a:t>
            </a:r>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If you’re operating your plans right here or if you are expanding plans internationally, questions inevitably arise around tax, legal, compliance, administration and employee communications. GEO provides access to a network of experts and practitioners who can help answer those questions and share best practices.</a:t>
            </a:r>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Alongside those connections, GEO offers a wealth of resources through its surveys and benchmarking reports, industry news and insights, online learning resources, courses, webcasts and technical updates.</a:t>
            </a:r>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The combination of practical information and real-world experience helps members stay informed, solve problems more effectively and make better decisions for their companies.</a:t>
            </a:r>
          </a:p>
          <a:p>
            <a:r>
              <a:rPr lang="en-GB" sz="1200" i="0" kern="1200" dirty="0">
                <a:solidFill>
                  <a:schemeClr val="tx1"/>
                </a:solidFill>
                <a:effectLst/>
                <a:latin typeface="+mn-lt"/>
                <a:ea typeface="+mn-ea"/>
                <a:cs typeface="+mn-cs"/>
              </a:rPr>
              <a:t> </a:t>
            </a:r>
          </a:p>
          <a:p>
            <a:endParaRPr lang="en-GB" i="0" dirty="0"/>
          </a:p>
        </p:txBody>
      </p:sp>
      <p:sp>
        <p:nvSpPr>
          <p:cNvPr id="4" name="Slide Number Placeholder 3"/>
          <p:cNvSpPr>
            <a:spLocks noGrp="1"/>
          </p:cNvSpPr>
          <p:nvPr>
            <p:ph type="sldNum" sz="quarter" idx="5"/>
          </p:nvPr>
        </p:nvSpPr>
        <p:spPr/>
        <p:txBody>
          <a:bodyPr/>
          <a:lstStyle/>
          <a:p>
            <a:fld id="{4B9DA2BD-DF24-49EE-9171-B8A4061D1DE6}" type="slidenum">
              <a:rPr lang="en-GB" smtClean="0"/>
              <a:t>60</a:t>
            </a:fld>
            <a:endParaRPr lang="en-GB"/>
          </a:p>
        </p:txBody>
      </p:sp>
    </p:spTree>
    <p:extLst>
      <p:ext uri="{BB962C8B-B14F-4D97-AF65-F5344CB8AC3E}">
        <p14:creationId xmlns:p14="http://schemas.microsoft.com/office/powerpoint/2010/main" val="3481770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kern="1200" dirty="0">
                <a:solidFill>
                  <a:schemeClr val="tx1"/>
                </a:solidFill>
                <a:effectLst/>
                <a:latin typeface="+mn-lt"/>
                <a:ea typeface="+mn-ea"/>
                <a:cs typeface="+mn-cs"/>
              </a:rPr>
              <a:t>GEO offers a wealth or programs to develop designed to help professionals develop their careers, build their networks and gain recognition for their contributions to the industry.</a:t>
            </a:r>
          </a:p>
          <a:p>
            <a:r>
              <a:rPr lang="en-GB" sz="1200" i="0" kern="1200" dirty="0">
                <a:solidFill>
                  <a:schemeClr val="tx1"/>
                </a:solidFill>
                <a:effectLst/>
                <a:latin typeface="+mn-lt"/>
                <a:ea typeface="+mn-ea"/>
                <a:cs typeface="+mn-cs"/>
              </a:rPr>
              <a:t> </a:t>
            </a:r>
          </a:p>
          <a:p>
            <a:r>
              <a:rPr lang="en-GB" sz="1200" i="0" kern="1200" dirty="0">
                <a:solidFill>
                  <a:schemeClr val="tx1"/>
                </a:solidFill>
                <a:effectLst/>
                <a:latin typeface="+mn-lt"/>
                <a:ea typeface="+mn-ea"/>
                <a:cs typeface="+mn-cs"/>
              </a:rPr>
              <a:t>The GEO Fellowship recognises individuals who have made significant contributions to the profession and provides a prestigious industry designation.</a:t>
            </a:r>
          </a:p>
          <a:p>
            <a:r>
              <a:rPr lang="en-GB" sz="120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rPr>
              <a:t>The Future Leaders program supports and develops rising stars within the industry, while GEO Elevate connects mentors and mentees to support professional growth and leadership development.</a:t>
            </a:r>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The GEO Awards celebrate innovation and excellence across global share plans and employee ownership programmes.</a:t>
            </a:r>
          </a:p>
          <a:p>
            <a:r>
              <a:rPr lang="en-GB" sz="1200" i="0" kern="1200" dirty="0">
                <a:solidFill>
                  <a:schemeClr val="tx1"/>
                </a:solidFill>
                <a:effectLst/>
                <a:latin typeface="+mn-lt"/>
                <a:ea typeface="+mn-ea"/>
                <a:cs typeface="+mn-cs"/>
              </a:rPr>
              <a:t> </a:t>
            </a:r>
          </a:p>
          <a:p>
            <a:r>
              <a:rPr lang="en-GB" sz="1200" i="0" kern="1200" dirty="0">
                <a:solidFill>
                  <a:schemeClr val="tx1"/>
                </a:solidFill>
                <a:effectLst/>
                <a:latin typeface="+mn-lt"/>
                <a:ea typeface="+mn-ea"/>
                <a:cs typeface="+mn-cs"/>
              </a:rPr>
              <a:t>Together, these initiatives create opportunities to learn, contribute, build credibility and advance your career.</a:t>
            </a:r>
          </a:p>
        </p:txBody>
      </p:sp>
      <p:sp>
        <p:nvSpPr>
          <p:cNvPr id="4" name="Slide Number Placeholder 3"/>
          <p:cNvSpPr>
            <a:spLocks noGrp="1"/>
          </p:cNvSpPr>
          <p:nvPr>
            <p:ph type="sldNum" sz="quarter" idx="5"/>
          </p:nvPr>
        </p:nvSpPr>
        <p:spPr/>
        <p:txBody>
          <a:bodyPr/>
          <a:lstStyle/>
          <a:p>
            <a:fld id="{4B9DA2BD-DF24-49EE-9171-B8A4061D1DE6}" type="slidenum">
              <a:rPr lang="en-GB" smtClean="0"/>
              <a:t>61</a:t>
            </a:fld>
            <a:endParaRPr lang="en-GB"/>
          </a:p>
        </p:txBody>
      </p:sp>
    </p:spTree>
    <p:extLst>
      <p:ext uri="{BB962C8B-B14F-4D97-AF65-F5344CB8AC3E}">
        <p14:creationId xmlns:p14="http://schemas.microsoft.com/office/powerpoint/2010/main" val="1146215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GEO's flagship event is the Annual Conference, and next year the global community will come together in Copenhagen from 19–21 April 2027.</a:t>
            </a:r>
          </a:p>
          <a:p>
            <a:endParaRPr lang="en-GB" dirty="0"/>
          </a:p>
          <a:p>
            <a:r>
              <a:rPr lang="en-GB" dirty="0"/>
              <a:t>For anyone who attended Austin, you'll know why these conferences consistently receive outstanding feedback. They bring together hundreds of issuers, advisors, service providers and industry leaders from around the world for several days of learning, networking and collaboration.</a:t>
            </a:r>
          </a:p>
          <a:p>
            <a:endParaRPr lang="en-GB" dirty="0"/>
          </a:p>
          <a:p>
            <a:r>
              <a:rPr lang="en-GB" dirty="0"/>
              <a:t>The agenda features expert-led educational sessions, thought-provoking keynotes, practical case studies and discussions on the latest developments affecting global equity plans.</a:t>
            </a:r>
          </a:p>
          <a:p>
            <a:r>
              <a:rPr lang="en-GB" dirty="0"/>
              <a:t>But beyond the content, it's the connections that make the conference special. Whether it's structured networking, social events or informal conversations between sessions, attendees leave with new ideas, new relationships and new perspectives.</a:t>
            </a:r>
          </a:p>
          <a:p>
            <a:endParaRPr lang="en-GB" dirty="0"/>
          </a:p>
          <a:p>
            <a:r>
              <a:rPr lang="en-GB" dirty="0"/>
              <a:t>Speaker submissions are now open, so if you have a story, challenge or insight worth sharing, now is the time to get involved.</a:t>
            </a:r>
          </a:p>
          <a:p>
            <a:endParaRPr lang="en-GB" dirty="0"/>
          </a:p>
          <a:p>
            <a:endParaRPr lang="en-GB" dirty="0"/>
          </a:p>
        </p:txBody>
      </p:sp>
      <p:sp>
        <p:nvSpPr>
          <p:cNvPr id="4" name="Slide Number Placeholder 3"/>
          <p:cNvSpPr>
            <a:spLocks noGrp="1"/>
          </p:cNvSpPr>
          <p:nvPr>
            <p:ph type="sldNum" sz="quarter" idx="5"/>
          </p:nvPr>
        </p:nvSpPr>
        <p:spPr/>
        <p:txBody>
          <a:bodyPr/>
          <a:lstStyle/>
          <a:p>
            <a:fld id="{4B9DA2BD-DF24-49EE-9171-B8A4061D1DE6}" type="slidenum">
              <a:rPr lang="en-GB" smtClean="0"/>
              <a:t>63</a:t>
            </a:fld>
            <a:endParaRPr lang="en-GB"/>
          </a:p>
        </p:txBody>
      </p:sp>
    </p:spTree>
    <p:extLst>
      <p:ext uri="{BB962C8B-B14F-4D97-AF65-F5344CB8AC3E}">
        <p14:creationId xmlns:p14="http://schemas.microsoft.com/office/powerpoint/2010/main" val="3687788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best ways to maximise the value of GEO membership is to actively participate.</a:t>
            </a:r>
          </a:p>
          <a:p>
            <a:endParaRPr lang="en-GB" dirty="0"/>
          </a:p>
          <a:p>
            <a:r>
              <a:rPr lang="en-GB" dirty="0"/>
              <a:t>Whether that's attending a webcast, joining a regional event, participating in a conference, applying for one of the professional development programmes or submitting an entry for the GEO Awards, there are opportunities throughout the year to engage with the community.</a:t>
            </a:r>
          </a:p>
          <a:p>
            <a:endParaRPr lang="en-GB" dirty="0"/>
          </a:p>
          <a:p>
            <a:r>
              <a:rPr lang="en-GB" dirty="0"/>
              <a:t>I'd also like to highlight the work of the 2025 Future Leaders class. They are currently conducting research for their thought leadership project and would welcome support from the industry in gathering data and perspectives. The findings will be presented at the Copenhagen conference next year and will contribute to the wider conversation on the future of our profession.</a:t>
            </a:r>
          </a:p>
          <a:p>
            <a:endParaRPr lang="en-GB" dirty="0"/>
          </a:p>
          <a:p>
            <a:r>
              <a:rPr lang="en-GB" dirty="0"/>
              <a:t>For more information on upcoming events, programme deadlines, pricing and registration details, visit the GEO website and online events calendar. It's the best place to stay up to date with everything happening across the global GEO community.</a:t>
            </a:r>
          </a:p>
          <a:p>
            <a:endParaRPr lang="en-GB" dirty="0"/>
          </a:p>
        </p:txBody>
      </p:sp>
      <p:sp>
        <p:nvSpPr>
          <p:cNvPr id="4" name="Slide Number Placeholder 3"/>
          <p:cNvSpPr>
            <a:spLocks noGrp="1"/>
          </p:cNvSpPr>
          <p:nvPr>
            <p:ph type="sldNum" sz="quarter" idx="5"/>
          </p:nvPr>
        </p:nvSpPr>
        <p:spPr/>
        <p:txBody>
          <a:bodyPr/>
          <a:lstStyle/>
          <a:p>
            <a:fld id="{4B9DA2BD-DF24-49EE-9171-B8A4061D1DE6}" type="slidenum">
              <a:rPr lang="en-GB" smtClean="0"/>
              <a:t>64</a:t>
            </a:fld>
            <a:endParaRPr lang="en-GB"/>
          </a:p>
        </p:txBody>
      </p:sp>
    </p:spTree>
    <p:extLst>
      <p:ext uri="{BB962C8B-B14F-4D97-AF65-F5344CB8AC3E}">
        <p14:creationId xmlns:p14="http://schemas.microsoft.com/office/powerpoint/2010/main" val="2491884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6899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Layou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8E3FE1-F329-B9D7-26B9-2B3C39C8838B}"/>
              </a:ext>
            </a:extLst>
          </p:cNvPr>
          <p:cNvSpPr/>
          <p:nvPr userDrawn="1"/>
        </p:nvSpPr>
        <p:spPr>
          <a:xfrm>
            <a:off x="5235744" y="162046"/>
            <a:ext cx="6759607" cy="6502439"/>
          </a:xfrm>
          <a:prstGeom prst="rect">
            <a:avLst/>
          </a:prstGeom>
          <a:solidFill>
            <a:schemeClr val="accent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Picture Placeholder 5">
            <a:extLst>
              <a:ext uri="{FF2B5EF4-FFF2-40B4-BE49-F238E27FC236}">
                <a16:creationId xmlns:a16="http://schemas.microsoft.com/office/drawing/2014/main" id="{3D73E68D-DF8D-1D3B-AE5F-6E9750FAB3E5}"/>
              </a:ext>
            </a:extLst>
          </p:cNvPr>
          <p:cNvSpPr>
            <a:spLocks noGrp="1"/>
          </p:cNvSpPr>
          <p:nvPr>
            <p:ph type="pic" sz="quarter" idx="18"/>
          </p:nvPr>
        </p:nvSpPr>
        <p:spPr>
          <a:xfrm>
            <a:off x="3584864" y="1905493"/>
            <a:ext cx="3320328" cy="3047014"/>
          </a:xfrm>
          <a:custGeom>
            <a:avLst/>
            <a:gdLst>
              <a:gd name="connsiteX0" fmla="*/ 0 w 2355316"/>
              <a:gd name="connsiteY0" fmla="*/ 0 h 2161437"/>
              <a:gd name="connsiteX1" fmla="*/ 2355316 w 2355316"/>
              <a:gd name="connsiteY1" fmla="*/ 0 h 2161437"/>
              <a:gd name="connsiteX2" fmla="*/ 2355316 w 2355316"/>
              <a:gd name="connsiteY2" fmla="*/ 2161437 h 2161437"/>
              <a:gd name="connsiteX3" fmla="*/ 0 w 2355316"/>
              <a:gd name="connsiteY3" fmla="*/ 2161437 h 2161437"/>
            </a:gdLst>
            <a:ahLst/>
            <a:cxnLst>
              <a:cxn ang="0">
                <a:pos x="connsiteX0" y="connsiteY0"/>
              </a:cxn>
              <a:cxn ang="0">
                <a:pos x="connsiteX1" y="connsiteY1"/>
              </a:cxn>
              <a:cxn ang="0">
                <a:pos x="connsiteX2" y="connsiteY2"/>
              </a:cxn>
              <a:cxn ang="0">
                <a:pos x="connsiteX3" y="connsiteY3"/>
              </a:cxn>
            </a:cxnLst>
            <a:rect l="l" t="t" r="r" b="b"/>
            <a:pathLst>
              <a:path w="2355316" h="2161437">
                <a:moveTo>
                  <a:pt x="0" y="0"/>
                </a:moveTo>
                <a:lnTo>
                  <a:pt x="2355316" y="0"/>
                </a:lnTo>
                <a:lnTo>
                  <a:pt x="2355316" y="2161437"/>
                </a:lnTo>
                <a:lnTo>
                  <a:pt x="0" y="2161437"/>
                </a:lnTo>
                <a:close/>
              </a:path>
            </a:pathLst>
          </a:custGeom>
          <a:pattFill prst="pct5">
            <a:fgClr>
              <a:srgbClr val="8793A9"/>
            </a:fgClr>
            <a:bgClr>
              <a:schemeClr val="bg1"/>
            </a:bgClr>
          </a:pattFill>
        </p:spPr>
        <p:txBody>
          <a:bodyPr/>
          <a:lstStyle/>
          <a:p>
            <a:endParaRPr lang="en-US"/>
          </a:p>
        </p:txBody>
      </p:sp>
      <p:sp>
        <p:nvSpPr>
          <p:cNvPr id="4" name="Rectangle 3">
            <a:extLst>
              <a:ext uri="{FF2B5EF4-FFF2-40B4-BE49-F238E27FC236}">
                <a16:creationId xmlns:a16="http://schemas.microsoft.com/office/drawing/2014/main" id="{FDE98E34-8C1D-799B-B476-FB2425C830E7}"/>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EB90A893-9903-A982-ECD6-9631DDDDD8FA}"/>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a:off x="828287" y="0"/>
            <a:ext cx="3204038" cy="1781494"/>
          </a:xfrm>
          <a:prstGeom prst="rect">
            <a:avLst/>
          </a:prstGeom>
        </p:spPr>
      </p:pic>
      <p:pic>
        <p:nvPicPr>
          <p:cNvPr id="6" name="Picture 5">
            <a:extLst>
              <a:ext uri="{FF2B5EF4-FFF2-40B4-BE49-F238E27FC236}">
                <a16:creationId xmlns:a16="http://schemas.microsoft.com/office/drawing/2014/main" id="{41E37158-BF62-6163-8F18-DD69ADC4DF7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55737" y="5818118"/>
            <a:ext cx="1868017" cy="942442"/>
          </a:xfrm>
          <a:prstGeom prst="rect">
            <a:avLst/>
          </a:prstGeom>
        </p:spPr>
      </p:pic>
      <p:sp>
        <p:nvSpPr>
          <p:cNvPr id="13" name="Text Placeholder 14">
            <a:extLst>
              <a:ext uri="{FF2B5EF4-FFF2-40B4-BE49-F238E27FC236}">
                <a16:creationId xmlns:a16="http://schemas.microsoft.com/office/drawing/2014/main" id="{200A3D53-457B-552E-78E5-1DA5520571EC}"/>
              </a:ext>
            </a:extLst>
          </p:cNvPr>
          <p:cNvSpPr>
            <a:spLocks noGrp="1"/>
          </p:cNvSpPr>
          <p:nvPr>
            <p:ph type="body" sz="quarter" idx="14" hasCustomPrompt="1"/>
          </p:nvPr>
        </p:nvSpPr>
        <p:spPr>
          <a:xfrm>
            <a:off x="7529062" y="2127677"/>
            <a:ext cx="2455580" cy="861660"/>
          </a:xfrm>
          <a:prstGeom prst="rect">
            <a:avLst/>
          </a:prstGeom>
        </p:spPr>
        <p:txBody>
          <a:bodyPr/>
          <a:lstStyle>
            <a:lvl1pPr marL="0" indent="0">
              <a:lnSpc>
                <a:spcPts val="30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NAME</a:t>
            </a:r>
          </a:p>
          <a:p>
            <a:pPr lvl="0"/>
            <a:r>
              <a:rPr lang="en-US" dirty="0"/>
              <a:t>SURNAME</a:t>
            </a:r>
          </a:p>
        </p:txBody>
      </p:sp>
      <p:sp>
        <p:nvSpPr>
          <p:cNvPr id="15" name="Text Placeholder 17">
            <a:extLst>
              <a:ext uri="{FF2B5EF4-FFF2-40B4-BE49-F238E27FC236}">
                <a16:creationId xmlns:a16="http://schemas.microsoft.com/office/drawing/2014/main" id="{483E31EF-6F82-5E22-D7B5-8D55D73AA74D}"/>
              </a:ext>
            </a:extLst>
          </p:cNvPr>
          <p:cNvSpPr>
            <a:spLocks noGrp="1"/>
          </p:cNvSpPr>
          <p:nvPr>
            <p:ph type="body" sz="quarter" idx="15" hasCustomPrompt="1"/>
          </p:nvPr>
        </p:nvSpPr>
        <p:spPr>
          <a:xfrm>
            <a:off x="7546527" y="3058163"/>
            <a:ext cx="3182159" cy="294640"/>
          </a:xfrm>
          <a:prstGeom prst="rect">
            <a:avLst/>
          </a:prstGeom>
        </p:spPr>
        <p:txBody>
          <a:bodyPr anchor="ct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TITLE OF SPEAKER</a:t>
            </a:r>
          </a:p>
        </p:txBody>
      </p:sp>
      <p:sp>
        <p:nvSpPr>
          <p:cNvPr id="17" name="Text Placeholder 20">
            <a:extLst>
              <a:ext uri="{FF2B5EF4-FFF2-40B4-BE49-F238E27FC236}">
                <a16:creationId xmlns:a16="http://schemas.microsoft.com/office/drawing/2014/main" id="{12B95D44-B4CD-CB52-C30E-49E47815FDD1}"/>
              </a:ext>
            </a:extLst>
          </p:cNvPr>
          <p:cNvSpPr>
            <a:spLocks noGrp="1"/>
          </p:cNvSpPr>
          <p:nvPr>
            <p:ph type="body" sz="quarter" idx="13" hasCustomPrompt="1"/>
          </p:nvPr>
        </p:nvSpPr>
        <p:spPr>
          <a:xfrm>
            <a:off x="7546527" y="3440195"/>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Tree>
    <p:extLst>
      <p:ext uri="{BB962C8B-B14F-4D97-AF65-F5344CB8AC3E}">
        <p14:creationId xmlns:p14="http://schemas.microsoft.com/office/powerpoint/2010/main" val="7927156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Layout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FF86EC-4482-B4E4-A290-A77D0745B5A1}"/>
              </a:ext>
            </a:extLst>
          </p:cNvPr>
          <p:cNvSpPr/>
          <p:nvPr userDrawn="1"/>
        </p:nvSpPr>
        <p:spPr>
          <a:xfrm>
            <a:off x="5231757" y="0"/>
            <a:ext cx="69602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4" name="Picture Placeholder 3">
            <a:extLst>
              <a:ext uri="{FF2B5EF4-FFF2-40B4-BE49-F238E27FC236}">
                <a16:creationId xmlns:a16="http://schemas.microsoft.com/office/drawing/2014/main" id="{42D84555-90CF-F858-F222-2AEE90D154FB}"/>
              </a:ext>
            </a:extLst>
          </p:cNvPr>
          <p:cNvSpPr>
            <a:spLocks noGrp="1"/>
          </p:cNvSpPr>
          <p:nvPr>
            <p:ph type="pic" sz="quarter" idx="14"/>
          </p:nvPr>
        </p:nvSpPr>
        <p:spPr>
          <a:xfrm>
            <a:off x="6408100" y="2277830"/>
            <a:ext cx="1944337" cy="189471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5" name="Picture Placeholder 15">
            <a:extLst>
              <a:ext uri="{FF2B5EF4-FFF2-40B4-BE49-F238E27FC236}">
                <a16:creationId xmlns:a16="http://schemas.microsoft.com/office/drawing/2014/main" id="{C257D7B2-A4AB-7586-506C-2723E99934EB}"/>
              </a:ext>
            </a:extLst>
          </p:cNvPr>
          <p:cNvSpPr>
            <a:spLocks noGrp="1"/>
          </p:cNvSpPr>
          <p:nvPr>
            <p:ph type="pic" sz="quarter" idx="15"/>
          </p:nvPr>
        </p:nvSpPr>
        <p:spPr>
          <a:xfrm>
            <a:off x="8734550" y="2277828"/>
            <a:ext cx="1944337" cy="189471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6" name="Rectangle 5">
            <a:extLst>
              <a:ext uri="{FF2B5EF4-FFF2-40B4-BE49-F238E27FC236}">
                <a16:creationId xmlns:a16="http://schemas.microsoft.com/office/drawing/2014/main" id="{4DAA1E93-1D8A-F02D-6F10-DFD55DBB1069}"/>
              </a:ext>
            </a:extLst>
          </p:cNvPr>
          <p:cNvSpPr/>
          <p:nvPr userDrawn="1"/>
        </p:nvSpPr>
        <p:spPr>
          <a:xfrm>
            <a:off x="0" y="0"/>
            <a:ext cx="1534886"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B7B035E-B339-104A-B02B-A558609530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063653" y="5776553"/>
            <a:ext cx="1868017" cy="942442"/>
          </a:xfrm>
          <a:prstGeom prst="rect">
            <a:avLst/>
          </a:prstGeom>
        </p:spPr>
      </p:pic>
      <p:pic>
        <p:nvPicPr>
          <p:cNvPr id="8" name="Picture 7" descr="Background pattern&#10;&#10;Description automatically generated">
            <a:extLst>
              <a:ext uri="{FF2B5EF4-FFF2-40B4-BE49-F238E27FC236}">
                <a16:creationId xmlns:a16="http://schemas.microsoft.com/office/drawing/2014/main" id="{3B1328E1-3C27-DB6B-B083-4FB76797ACA0}"/>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16200000">
            <a:off x="-823926" y="2489439"/>
            <a:ext cx="3711505" cy="2063653"/>
          </a:xfrm>
          <a:prstGeom prst="rect">
            <a:avLst/>
          </a:prstGeom>
        </p:spPr>
      </p:pic>
      <p:sp>
        <p:nvSpPr>
          <p:cNvPr id="16" name="Rectangle 15">
            <a:extLst>
              <a:ext uri="{FF2B5EF4-FFF2-40B4-BE49-F238E27FC236}">
                <a16:creationId xmlns:a16="http://schemas.microsoft.com/office/drawing/2014/main" id="{BF0D0CB7-EA0B-D13E-EF82-DF39A63A9896}"/>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4">
            <a:extLst>
              <a:ext uri="{FF2B5EF4-FFF2-40B4-BE49-F238E27FC236}">
                <a16:creationId xmlns:a16="http://schemas.microsoft.com/office/drawing/2014/main" id="{EE265792-B565-0FAE-96B3-8E62E548A690}"/>
              </a:ext>
            </a:extLst>
          </p:cNvPr>
          <p:cNvSpPr>
            <a:spLocks noGrp="1"/>
          </p:cNvSpPr>
          <p:nvPr>
            <p:ph type="body" sz="quarter" idx="16" hasCustomPrompt="1"/>
          </p:nvPr>
        </p:nvSpPr>
        <p:spPr>
          <a:xfrm>
            <a:off x="2071273" y="2369266"/>
            <a:ext cx="2745583" cy="8617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TITLE TO BE</a:t>
            </a:r>
          </a:p>
          <a:p>
            <a:pPr lvl="0"/>
            <a:r>
              <a:rPr lang="en-US" dirty="0"/>
              <a:t>ADDED HERE</a:t>
            </a:r>
          </a:p>
        </p:txBody>
      </p:sp>
      <p:sp>
        <p:nvSpPr>
          <p:cNvPr id="20" name="Text Placeholder 17">
            <a:extLst>
              <a:ext uri="{FF2B5EF4-FFF2-40B4-BE49-F238E27FC236}">
                <a16:creationId xmlns:a16="http://schemas.microsoft.com/office/drawing/2014/main" id="{14F32B9F-F9CF-5443-4D44-533D3C5FC12B}"/>
              </a:ext>
            </a:extLst>
          </p:cNvPr>
          <p:cNvSpPr>
            <a:spLocks noGrp="1"/>
          </p:cNvSpPr>
          <p:nvPr>
            <p:ph type="body" sz="quarter" idx="17" hasCustomPrompt="1"/>
          </p:nvPr>
        </p:nvSpPr>
        <p:spPr>
          <a:xfrm>
            <a:off x="2071273" y="3222592"/>
            <a:ext cx="2745583"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2" name="Text Placeholder 20">
            <a:extLst>
              <a:ext uri="{FF2B5EF4-FFF2-40B4-BE49-F238E27FC236}">
                <a16:creationId xmlns:a16="http://schemas.microsoft.com/office/drawing/2014/main" id="{D50572BE-FF1B-D9FB-058E-0A60EBC29D10}"/>
              </a:ext>
            </a:extLst>
          </p:cNvPr>
          <p:cNvSpPr>
            <a:spLocks noGrp="1"/>
          </p:cNvSpPr>
          <p:nvPr>
            <p:ph type="body" sz="quarter" idx="13" hasCustomPrompt="1"/>
          </p:nvPr>
        </p:nvSpPr>
        <p:spPr>
          <a:xfrm>
            <a:off x="2071273" y="3853589"/>
            <a:ext cx="2745583" cy="63750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endParaRPr lang="en-US" dirty="0"/>
          </a:p>
        </p:txBody>
      </p:sp>
      <p:sp>
        <p:nvSpPr>
          <p:cNvPr id="25" name="Text Placeholder 23">
            <a:extLst>
              <a:ext uri="{FF2B5EF4-FFF2-40B4-BE49-F238E27FC236}">
                <a16:creationId xmlns:a16="http://schemas.microsoft.com/office/drawing/2014/main" id="{F6F1719B-3DF2-D335-C0DD-5DA2A4E42316}"/>
              </a:ext>
            </a:extLst>
          </p:cNvPr>
          <p:cNvSpPr>
            <a:spLocks noGrp="1"/>
          </p:cNvSpPr>
          <p:nvPr>
            <p:ph type="body" sz="quarter" idx="18" hasCustomPrompt="1"/>
          </p:nvPr>
        </p:nvSpPr>
        <p:spPr>
          <a:xfrm>
            <a:off x="6286740" y="4290061"/>
            <a:ext cx="1631632"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28" name="Text Placeholder 26">
            <a:extLst>
              <a:ext uri="{FF2B5EF4-FFF2-40B4-BE49-F238E27FC236}">
                <a16:creationId xmlns:a16="http://schemas.microsoft.com/office/drawing/2014/main" id="{47FC2A6F-7662-53DF-B4E1-C0289030BE88}"/>
              </a:ext>
            </a:extLst>
          </p:cNvPr>
          <p:cNvSpPr>
            <a:spLocks noGrp="1"/>
          </p:cNvSpPr>
          <p:nvPr>
            <p:ph type="body" sz="quarter" idx="19" hasCustomPrompt="1"/>
          </p:nvPr>
        </p:nvSpPr>
        <p:spPr>
          <a:xfrm>
            <a:off x="6286739" y="4440777"/>
            <a:ext cx="2046534"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31" name="Text Placeholder 23">
            <a:extLst>
              <a:ext uri="{FF2B5EF4-FFF2-40B4-BE49-F238E27FC236}">
                <a16:creationId xmlns:a16="http://schemas.microsoft.com/office/drawing/2014/main" id="{8ED58690-022F-B650-67E2-F656DA951C79}"/>
              </a:ext>
            </a:extLst>
          </p:cNvPr>
          <p:cNvSpPr>
            <a:spLocks noGrp="1"/>
          </p:cNvSpPr>
          <p:nvPr>
            <p:ph type="body" sz="quarter" idx="20" hasCustomPrompt="1"/>
          </p:nvPr>
        </p:nvSpPr>
        <p:spPr>
          <a:xfrm>
            <a:off x="8623148" y="4290061"/>
            <a:ext cx="1631632"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32" name="Text Placeholder 26">
            <a:extLst>
              <a:ext uri="{FF2B5EF4-FFF2-40B4-BE49-F238E27FC236}">
                <a16:creationId xmlns:a16="http://schemas.microsoft.com/office/drawing/2014/main" id="{7BA38E3C-9D58-F794-2626-4B267A2E5C8D}"/>
              </a:ext>
            </a:extLst>
          </p:cNvPr>
          <p:cNvSpPr>
            <a:spLocks noGrp="1"/>
          </p:cNvSpPr>
          <p:nvPr>
            <p:ph type="body" sz="quarter" idx="21" hasCustomPrompt="1"/>
          </p:nvPr>
        </p:nvSpPr>
        <p:spPr>
          <a:xfrm>
            <a:off x="8623147" y="4440777"/>
            <a:ext cx="2046534"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Tree>
    <p:extLst>
      <p:ext uri="{BB962C8B-B14F-4D97-AF65-F5344CB8AC3E}">
        <p14:creationId xmlns:p14="http://schemas.microsoft.com/office/powerpoint/2010/main" val="10176660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Layout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EE82EEB-05F8-2C29-AE69-5E86A9EE07CF}"/>
              </a:ext>
            </a:extLst>
          </p:cNvPr>
          <p:cNvSpPr/>
          <p:nvPr userDrawn="1"/>
        </p:nvSpPr>
        <p:spPr>
          <a:xfrm>
            <a:off x="5231757" y="0"/>
            <a:ext cx="69602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4" name="Picture Placeholder 3">
            <a:extLst>
              <a:ext uri="{FF2B5EF4-FFF2-40B4-BE49-F238E27FC236}">
                <a16:creationId xmlns:a16="http://schemas.microsoft.com/office/drawing/2014/main" id="{D578677D-875C-8AD1-D8FC-32409C8B1FCF}"/>
              </a:ext>
            </a:extLst>
          </p:cNvPr>
          <p:cNvSpPr>
            <a:spLocks noGrp="1"/>
          </p:cNvSpPr>
          <p:nvPr>
            <p:ph type="pic" sz="quarter" idx="14"/>
          </p:nvPr>
        </p:nvSpPr>
        <p:spPr>
          <a:xfrm>
            <a:off x="6331898" y="810977"/>
            <a:ext cx="1944337" cy="189471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5" name="Picture Placeholder 15">
            <a:extLst>
              <a:ext uri="{FF2B5EF4-FFF2-40B4-BE49-F238E27FC236}">
                <a16:creationId xmlns:a16="http://schemas.microsoft.com/office/drawing/2014/main" id="{2462C298-4058-2970-86CE-0EFBAFC5FCF7}"/>
              </a:ext>
            </a:extLst>
          </p:cNvPr>
          <p:cNvSpPr>
            <a:spLocks noGrp="1"/>
          </p:cNvSpPr>
          <p:nvPr>
            <p:ph type="pic" sz="quarter" idx="15"/>
          </p:nvPr>
        </p:nvSpPr>
        <p:spPr>
          <a:xfrm>
            <a:off x="8658348" y="810975"/>
            <a:ext cx="1944337" cy="189471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6" name="Picture Placeholder 20">
            <a:extLst>
              <a:ext uri="{FF2B5EF4-FFF2-40B4-BE49-F238E27FC236}">
                <a16:creationId xmlns:a16="http://schemas.microsoft.com/office/drawing/2014/main" id="{CDBCD9AC-1DDD-FBF0-63DA-DBBFADD9EB23}"/>
              </a:ext>
            </a:extLst>
          </p:cNvPr>
          <p:cNvSpPr>
            <a:spLocks noGrp="1"/>
          </p:cNvSpPr>
          <p:nvPr>
            <p:ph type="pic" sz="quarter" idx="17"/>
          </p:nvPr>
        </p:nvSpPr>
        <p:spPr>
          <a:xfrm>
            <a:off x="8676476" y="3608572"/>
            <a:ext cx="1944337" cy="189471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7" name="Picture Placeholder 22">
            <a:extLst>
              <a:ext uri="{FF2B5EF4-FFF2-40B4-BE49-F238E27FC236}">
                <a16:creationId xmlns:a16="http://schemas.microsoft.com/office/drawing/2014/main" id="{8CD1E6F2-1756-0447-C13C-675E520BCBB4}"/>
              </a:ext>
            </a:extLst>
          </p:cNvPr>
          <p:cNvSpPr>
            <a:spLocks noGrp="1"/>
          </p:cNvSpPr>
          <p:nvPr>
            <p:ph type="pic" sz="quarter" idx="16"/>
          </p:nvPr>
        </p:nvSpPr>
        <p:spPr>
          <a:xfrm>
            <a:off x="6331898" y="3608574"/>
            <a:ext cx="1944337" cy="189471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8" name="Rectangle 7">
            <a:extLst>
              <a:ext uri="{FF2B5EF4-FFF2-40B4-BE49-F238E27FC236}">
                <a16:creationId xmlns:a16="http://schemas.microsoft.com/office/drawing/2014/main" id="{FD82E7CB-52EC-BADC-2EDB-AB32E7418EB3}"/>
              </a:ext>
            </a:extLst>
          </p:cNvPr>
          <p:cNvSpPr/>
          <p:nvPr userDrawn="1"/>
        </p:nvSpPr>
        <p:spPr>
          <a:xfrm>
            <a:off x="0" y="0"/>
            <a:ext cx="1534886"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6BC7538-A452-4DC5-03DB-4FF9490D66C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063653" y="5776553"/>
            <a:ext cx="1868017" cy="942442"/>
          </a:xfrm>
          <a:prstGeom prst="rect">
            <a:avLst/>
          </a:prstGeom>
        </p:spPr>
      </p:pic>
      <p:pic>
        <p:nvPicPr>
          <p:cNvPr id="10" name="Picture 9" descr="Background pattern&#10;&#10;Description automatically generated">
            <a:extLst>
              <a:ext uri="{FF2B5EF4-FFF2-40B4-BE49-F238E27FC236}">
                <a16:creationId xmlns:a16="http://schemas.microsoft.com/office/drawing/2014/main" id="{696DE6DD-780A-AC1F-A1BD-5E3A3A3D5A7F}"/>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16200000">
            <a:off x="-823926" y="2489439"/>
            <a:ext cx="3711505" cy="2063653"/>
          </a:xfrm>
          <a:prstGeom prst="rect">
            <a:avLst/>
          </a:prstGeom>
        </p:spPr>
      </p:pic>
      <p:sp>
        <p:nvSpPr>
          <p:cNvPr id="22" name="Rectangle 21">
            <a:extLst>
              <a:ext uri="{FF2B5EF4-FFF2-40B4-BE49-F238E27FC236}">
                <a16:creationId xmlns:a16="http://schemas.microsoft.com/office/drawing/2014/main" id="{C9057230-17C1-D67F-E31F-B10676647B99}"/>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4">
            <a:extLst>
              <a:ext uri="{FF2B5EF4-FFF2-40B4-BE49-F238E27FC236}">
                <a16:creationId xmlns:a16="http://schemas.microsoft.com/office/drawing/2014/main" id="{AA35B9DD-2011-5EB2-78E9-86C8A523A616}"/>
              </a:ext>
            </a:extLst>
          </p:cNvPr>
          <p:cNvSpPr>
            <a:spLocks noGrp="1"/>
          </p:cNvSpPr>
          <p:nvPr>
            <p:ph type="body" sz="quarter" idx="18" hasCustomPrompt="1"/>
          </p:nvPr>
        </p:nvSpPr>
        <p:spPr>
          <a:xfrm>
            <a:off x="2071273" y="2369266"/>
            <a:ext cx="2745583" cy="8617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TITLE TO BE</a:t>
            </a:r>
          </a:p>
          <a:p>
            <a:pPr lvl="0"/>
            <a:r>
              <a:rPr lang="en-US" dirty="0"/>
              <a:t>ADDED HERE</a:t>
            </a:r>
          </a:p>
        </p:txBody>
      </p:sp>
      <p:sp>
        <p:nvSpPr>
          <p:cNvPr id="24" name="Text Placeholder 17">
            <a:extLst>
              <a:ext uri="{FF2B5EF4-FFF2-40B4-BE49-F238E27FC236}">
                <a16:creationId xmlns:a16="http://schemas.microsoft.com/office/drawing/2014/main" id="{CAF0D2E2-B94D-F504-FFCA-06FFA58BC109}"/>
              </a:ext>
            </a:extLst>
          </p:cNvPr>
          <p:cNvSpPr>
            <a:spLocks noGrp="1"/>
          </p:cNvSpPr>
          <p:nvPr>
            <p:ph type="body" sz="quarter" idx="19" hasCustomPrompt="1"/>
          </p:nvPr>
        </p:nvSpPr>
        <p:spPr>
          <a:xfrm>
            <a:off x="2071273" y="3222592"/>
            <a:ext cx="2745583"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5" name="Text Placeholder 20">
            <a:extLst>
              <a:ext uri="{FF2B5EF4-FFF2-40B4-BE49-F238E27FC236}">
                <a16:creationId xmlns:a16="http://schemas.microsoft.com/office/drawing/2014/main" id="{8B2B68BC-988A-1FD0-BE91-F3BB9AFB01CC}"/>
              </a:ext>
            </a:extLst>
          </p:cNvPr>
          <p:cNvSpPr>
            <a:spLocks noGrp="1"/>
          </p:cNvSpPr>
          <p:nvPr>
            <p:ph type="body" sz="quarter" idx="13" hasCustomPrompt="1"/>
          </p:nvPr>
        </p:nvSpPr>
        <p:spPr>
          <a:xfrm>
            <a:off x="2071273" y="3853589"/>
            <a:ext cx="2745583" cy="63750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endParaRPr lang="en-US" dirty="0"/>
          </a:p>
        </p:txBody>
      </p:sp>
      <p:sp>
        <p:nvSpPr>
          <p:cNvPr id="28" name="Text Placeholder 23">
            <a:extLst>
              <a:ext uri="{FF2B5EF4-FFF2-40B4-BE49-F238E27FC236}">
                <a16:creationId xmlns:a16="http://schemas.microsoft.com/office/drawing/2014/main" id="{8BB92881-4979-66C2-73AF-C9ACEB0B7296}"/>
              </a:ext>
            </a:extLst>
          </p:cNvPr>
          <p:cNvSpPr>
            <a:spLocks noGrp="1"/>
          </p:cNvSpPr>
          <p:nvPr>
            <p:ph type="body" sz="quarter" idx="20" hasCustomPrompt="1"/>
          </p:nvPr>
        </p:nvSpPr>
        <p:spPr>
          <a:xfrm>
            <a:off x="6210539" y="2823273"/>
            <a:ext cx="1631632"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29" name="Text Placeholder 26">
            <a:extLst>
              <a:ext uri="{FF2B5EF4-FFF2-40B4-BE49-F238E27FC236}">
                <a16:creationId xmlns:a16="http://schemas.microsoft.com/office/drawing/2014/main" id="{3C7869AC-B645-E6E2-40BD-B45F78D6988D}"/>
              </a:ext>
            </a:extLst>
          </p:cNvPr>
          <p:cNvSpPr>
            <a:spLocks noGrp="1"/>
          </p:cNvSpPr>
          <p:nvPr>
            <p:ph type="body" sz="quarter" idx="21" hasCustomPrompt="1"/>
          </p:nvPr>
        </p:nvSpPr>
        <p:spPr>
          <a:xfrm>
            <a:off x="6210538" y="2973989"/>
            <a:ext cx="2046534"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32" name="Text Placeholder 23">
            <a:extLst>
              <a:ext uri="{FF2B5EF4-FFF2-40B4-BE49-F238E27FC236}">
                <a16:creationId xmlns:a16="http://schemas.microsoft.com/office/drawing/2014/main" id="{C5C8124F-431E-18A0-2102-BB62DB64D338}"/>
              </a:ext>
            </a:extLst>
          </p:cNvPr>
          <p:cNvSpPr>
            <a:spLocks noGrp="1"/>
          </p:cNvSpPr>
          <p:nvPr>
            <p:ph type="body" sz="quarter" idx="22" hasCustomPrompt="1"/>
          </p:nvPr>
        </p:nvSpPr>
        <p:spPr>
          <a:xfrm>
            <a:off x="8546947" y="2823273"/>
            <a:ext cx="1631632"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33" name="Text Placeholder 26">
            <a:extLst>
              <a:ext uri="{FF2B5EF4-FFF2-40B4-BE49-F238E27FC236}">
                <a16:creationId xmlns:a16="http://schemas.microsoft.com/office/drawing/2014/main" id="{172BF03C-870B-64FA-B26A-EF24ECFA159D}"/>
              </a:ext>
            </a:extLst>
          </p:cNvPr>
          <p:cNvSpPr>
            <a:spLocks noGrp="1"/>
          </p:cNvSpPr>
          <p:nvPr>
            <p:ph type="body" sz="quarter" idx="23" hasCustomPrompt="1"/>
          </p:nvPr>
        </p:nvSpPr>
        <p:spPr>
          <a:xfrm>
            <a:off x="8546946" y="2973989"/>
            <a:ext cx="2046534"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38" name="Text Placeholder 23">
            <a:extLst>
              <a:ext uri="{FF2B5EF4-FFF2-40B4-BE49-F238E27FC236}">
                <a16:creationId xmlns:a16="http://schemas.microsoft.com/office/drawing/2014/main" id="{874405E5-4904-9038-E7CB-74B7F8DD0D69}"/>
              </a:ext>
            </a:extLst>
          </p:cNvPr>
          <p:cNvSpPr>
            <a:spLocks noGrp="1"/>
          </p:cNvSpPr>
          <p:nvPr>
            <p:ph type="body" sz="quarter" idx="24" hasCustomPrompt="1"/>
          </p:nvPr>
        </p:nvSpPr>
        <p:spPr>
          <a:xfrm>
            <a:off x="6210539" y="5637544"/>
            <a:ext cx="1631632"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39" name="Text Placeholder 26">
            <a:extLst>
              <a:ext uri="{FF2B5EF4-FFF2-40B4-BE49-F238E27FC236}">
                <a16:creationId xmlns:a16="http://schemas.microsoft.com/office/drawing/2014/main" id="{B5B9B93B-E9CF-D494-5D90-F59EA55DEEB1}"/>
              </a:ext>
            </a:extLst>
          </p:cNvPr>
          <p:cNvSpPr>
            <a:spLocks noGrp="1"/>
          </p:cNvSpPr>
          <p:nvPr>
            <p:ph type="body" sz="quarter" idx="25" hasCustomPrompt="1"/>
          </p:nvPr>
        </p:nvSpPr>
        <p:spPr>
          <a:xfrm>
            <a:off x="6210538" y="5788260"/>
            <a:ext cx="2046534"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40" name="Text Placeholder 23">
            <a:extLst>
              <a:ext uri="{FF2B5EF4-FFF2-40B4-BE49-F238E27FC236}">
                <a16:creationId xmlns:a16="http://schemas.microsoft.com/office/drawing/2014/main" id="{BED02E1D-0E5A-D2BE-CF14-B62B8E386C44}"/>
              </a:ext>
            </a:extLst>
          </p:cNvPr>
          <p:cNvSpPr>
            <a:spLocks noGrp="1"/>
          </p:cNvSpPr>
          <p:nvPr>
            <p:ph type="body" sz="quarter" idx="26" hasCustomPrompt="1"/>
          </p:nvPr>
        </p:nvSpPr>
        <p:spPr>
          <a:xfrm>
            <a:off x="8546947" y="5637544"/>
            <a:ext cx="1631632"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41" name="Text Placeholder 26">
            <a:extLst>
              <a:ext uri="{FF2B5EF4-FFF2-40B4-BE49-F238E27FC236}">
                <a16:creationId xmlns:a16="http://schemas.microsoft.com/office/drawing/2014/main" id="{9948FD98-8B6F-3294-B218-B0086187E3A7}"/>
              </a:ext>
            </a:extLst>
          </p:cNvPr>
          <p:cNvSpPr>
            <a:spLocks noGrp="1"/>
          </p:cNvSpPr>
          <p:nvPr>
            <p:ph type="body" sz="quarter" idx="27" hasCustomPrompt="1"/>
          </p:nvPr>
        </p:nvSpPr>
        <p:spPr>
          <a:xfrm>
            <a:off x="8546946" y="5788260"/>
            <a:ext cx="2046534"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Tree>
    <p:extLst>
      <p:ext uri="{BB962C8B-B14F-4D97-AF65-F5344CB8AC3E}">
        <p14:creationId xmlns:p14="http://schemas.microsoft.com/office/powerpoint/2010/main" val="1464415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Layout 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0EC7D-02AC-70B6-062B-F0DF2C25F154}"/>
              </a:ext>
            </a:extLst>
          </p:cNvPr>
          <p:cNvSpPr/>
          <p:nvPr userDrawn="1"/>
        </p:nvSpPr>
        <p:spPr>
          <a:xfrm>
            <a:off x="5231757" y="0"/>
            <a:ext cx="69602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4" name="Picture Placeholder 3">
            <a:extLst>
              <a:ext uri="{FF2B5EF4-FFF2-40B4-BE49-F238E27FC236}">
                <a16:creationId xmlns:a16="http://schemas.microsoft.com/office/drawing/2014/main" id="{493831E2-B9CF-CA73-469E-B076933BC0D0}"/>
              </a:ext>
            </a:extLst>
          </p:cNvPr>
          <p:cNvSpPr>
            <a:spLocks noGrp="1"/>
          </p:cNvSpPr>
          <p:nvPr>
            <p:ph type="pic" sz="quarter" idx="14"/>
          </p:nvPr>
        </p:nvSpPr>
        <p:spPr>
          <a:xfrm>
            <a:off x="5722550" y="1186273"/>
            <a:ext cx="1699165" cy="1655798"/>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5" name="Picture Placeholder 15">
            <a:extLst>
              <a:ext uri="{FF2B5EF4-FFF2-40B4-BE49-F238E27FC236}">
                <a16:creationId xmlns:a16="http://schemas.microsoft.com/office/drawing/2014/main" id="{B80BC96D-8EA7-3B3D-4236-2020A058D5EF}"/>
              </a:ext>
            </a:extLst>
          </p:cNvPr>
          <p:cNvSpPr>
            <a:spLocks noGrp="1"/>
          </p:cNvSpPr>
          <p:nvPr>
            <p:ph type="pic" sz="quarter" idx="15"/>
          </p:nvPr>
        </p:nvSpPr>
        <p:spPr>
          <a:xfrm>
            <a:off x="7743435" y="1186270"/>
            <a:ext cx="1699166" cy="1655799"/>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6" name="Picture Placeholder 20">
            <a:extLst>
              <a:ext uri="{FF2B5EF4-FFF2-40B4-BE49-F238E27FC236}">
                <a16:creationId xmlns:a16="http://schemas.microsoft.com/office/drawing/2014/main" id="{1431A78D-A0A2-A907-D43F-20B66ECAA860}"/>
              </a:ext>
            </a:extLst>
          </p:cNvPr>
          <p:cNvSpPr>
            <a:spLocks noGrp="1"/>
          </p:cNvSpPr>
          <p:nvPr>
            <p:ph type="pic" sz="quarter" idx="17"/>
          </p:nvPr>
        </p:nvSpPr>
        <p:spPr>
          <a:xfrm>
            <a:off x="9754988" y="1186269"/>
            <a:ext cx="1699167" cy="1655800"/>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7" name="Rectangle 6">
            <a:extLst>
              <a:ext uri="{FF2B5EF4-FFF2-40B4-BE49-F238E27FC236}">
                <a16:creationId xmlns:a16="http://schemas.microsoft.com/office/drawing/2014/main" id="{D49FA3B9-57C8-E715-5C19-1B5354EE1E33}"/>
              </a:ext>
            </a:extLst>
          </p:cNvPr>
          <p:cNvSpPr/>
          <p:nvPr userDrawn="1"/>
        </p:nvSpPr>
        <p:spPr>
          <a:xfrm>
            <a:off x="0" y="0"/>
            <a:ext cx="1534886"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3007855-C460-F7C9-3089-4FF594B0E7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063653" y="5776553"/>
            <a:ext cx="1868017" cy="942442"/>
          </a:xfrm>
          <a:prstGeom prst="rect">
            <a:avLst/>
          </a:prstGeom>
        </p:spPr>
      </p:pic>
      <p:sp>
        <p:nvSpPr>
          <p:cNvPr id="16" name="Picture Placeholder 22">
            <a:extLst>
              <a:ext uri="{FF2B5EF4-FFF2-40B4-BE49-F238E27FC236}">
                <a16:creationId xmlns:a16="http://schemas.microsoft.com/office/drawing/2014/main" id="{59F203CB-3C73-67EE-A54C-F30E83277D19}"/>
              </a:ext>
            </a:extLst>
          </p:cNvPr>
          <p:cNvSpPr>
            <a:spLocks noGrp="1"/>
          </p:cNvSpPr>
          <p:nvPr>
            <p:ph type="pic" sz="quarter" idx="16"/>
          </p:nvPr>
        </p:nvSpPr>
        <p:spPr>
          <a:xfrm>
            <a:off x="5725042" y="3662456"/>
            <a:ext cx="1694179" cy="1650940"/>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25" name="Rectangle 24">
            <a:extLst>
              <a:ext uri="{FF2B5EF4-FFF2-40B4-BE49-F238E27FC236}">
                <a16:creationId xmlns:a16="http://schemas.microsoft.com/office/drawing/2014/main" id="{51046098-041D-6645-2FA9-D5E803366BEF}"/>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Background pattern&#10;&#10;Description automatically generated">
            <a:extLst>
              <a:ext uri="{FF2B5EF4-FFF2-40B4-BE49-F238E27FC236}">
                <a16:creationId xmlns:a16="http://schemas.microsoft.com/office/drawing/2014/main" id="{D10A229D-0B0A-5DFF-87BA-AB2D1C2C0C04}"/>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16200000">
            <a:off x="-823926" y="2489439"/>
            <a:ext cx="3711505" cy="2063653"/>
          </a:xfrm>
          <a:prstGeom prst="rect">
            <a:avLst/>
          </a:prstGeom>
        </p:spPr>
      </p:pic>
      <p:sp>
        <p:nvSpPr>
          <p:cNvPr id="30" name="Picture Placeholder 29">
            <a:extLst>
              <a:ext uri="{FF2B5EF4-FFF2-40B4-BE49-F238E27FC236}">
                <a16:creationId xmlns:a16="http://schemas.microsoft.com/office/drawing/2014/main" id="{E0C64A2B-5A37-0DE9-549A-1268B68FE283}"/>
              </a:ext>
            </a:extLst>
          </p:cNvPr>
          <p:cNvSpPr>
            <a:spLocks noGrp="1"/>
          </p:cNvSpPr>
          <p:nvPr>
            <p:ph type="pic" sz="quarter" idx="18"/>
          </p:nvPr>
        </p:nvSpPr>
        <p:spPr>
          <a:xfrm>
            <a:off x="9662875" y="3662455"/>
            <a:ext cx="1694180" cy="1650941"/>
          </a:xfrm>
          <a:custGeom>
            <a:avLst/>
            <a:gdLst>
              <a:gd name="csX0" fmla="*/ 0 w 1694180"/>
              <a:gd name="csY0" fmla="*/ 0 h 1650941"/>
              <a:gd name="csX1" fmla="*/ 1694180 w 1694180"/>
              <a:gd name="csY1" fmla="*/ 0 h 1650941"/>
              <a:gd name="csX2" fmla="*/ 1694180 w 1694180"/>
              <a:gd name="csY2" fmla="*/ 1650941 h 1650941"/>
              <a:gd name="csX3" fmla="*/ 0 w 1694180"/>
              <a:gd name="csY3" fmla="*/ 1650941 h 1650941"/>
            </a:gdLst>
            <a:ahLst/>
            <a:cxnLst>
              <a:cxn ang="0">
                <a:pos x="csX0" y="csY0"/>
              </a:cxn>
              <a:cxn ang="0">
                <a:pos x="csX1" y="csY1"/>
              </a:cxn>
              <a:cxn ang="0">
                <a:pos x="csX2" y="csY2"/>
              </a:cxn>
              <a:cxn ang="0">
                <a:pos x="csX3" y="csY3"/>
              </a:cxn>
            </a:cxnLst>
            <a:rect l="l" t="t" r="r" b="b"/>
            <a:pathLst>
              <a:path w="1694180" h="1650941">
                <a:moveTo>
                  <a:pt x="0" y="0"/>
                </a:moveTo>
                <a:lnTo>
                  <a:pt x="1694180" y="0"/>
                </a:lnTo>
                <a:lnTo>
                  <a:pt x="1694180" y="1650941"/>
                </a:lnTo>
                <a:lnTo>
                  <a:pt x="0" y="1650941"/>
                </a:lnTo>
                <a:close/>
              </a:path>
            </a:pathLst>
          </a:custGeom>
          <a:pattFill prst="pct5">
            <a:fgClr>
              <a:srgbClr val="8793A9"/>
            </a:fgClr>
            <a:bgClr>
              <a:schemeClr val="bg1"/>
            </a:bgClr>
          </a:pattFill>
        </p:spPr>
        <p:txBody>
          <a:bodyPr wrap="square">
            <a:noAutofit/>
          </a:bodyPr>
          <a:lstStyle/>
          <a:p>
            <a:endParaRPr lang="en-US" dirty="0"/>
          </a:p>
        </p:txBody>
      </p:sp>
      <p:sp>
        <p:nvSpPr>
          <p:cNvPr id="35" name="Picture Placeholder 34">
            <a:extLst>
              <a:ext uri="{FF2B5EF4-FFF2-40B4-BE49-F238E27FC236}">
                <a16:creationId xmlns:a16="http://schemas.microsoft.com/office/drawing/2014/main" id="{F04B63C6-1080-02FB-B540-8D50AF62B3F0}"/>
              </a:ext>
            </a:extLst>
          </p:cNvPr>
          <p:cNvSpPr>
            <a:spLocks noGrp="1"/>
          </p:cNvSpPr>
          <p:nvPr>
            <p:ph type="pic" sz="quarter" idx="19"/>
          </p:nvPr>
        </p:nvSpPr>
        <p:spPr>
          <a:xfrm>
            <a:off x="7660301" y="3662454"/>
            <a:ext cx="1694180" cy="1650941"/>
          </a:xfrm>
          <a:custGeom>
            <a:avLst/>
            <a:gdLst>
              <a:gd name="csX0" fmla="*/ 0 w 1694180"/>
              <a:gd name="csY0" fmla="*/ 0 h 1650941"/>
              <a:gd name="csX1" fmla="*/ 1694180 w 1694180"/>
              <a:gd name="csY1" fmla="*/ 0 h 1650941"/>
              <a:gd name="csX2" fmla="*/ 1694180 w 1694180"/>
              <a:gd name="csY2" fmla="*/ 1650941 h 1650941"/>
              <a:gd name="csX3" fmla="*/ 0 w 1694180"/>
              <a:gd name="csY3" fmla="*/ 1650941 h 1650941"/>
            </a:gdLst>
            <a:ahLst/>
            <a:cxnLst>
              <a:cxn ang="0">
                <a:pos x="csX0" y="csY0"/>
              </a:cxn>
              <a:cxn ang="0">
                <a:pos x="csX1" y="csY1"/>
              </a:cxn>
              <a:cxn ang="0">
                <a:pos x="csX2" y="csY2"/>
              </a:cxn>
              <a:cxn ang="0">
                <a:pos x="csX3" y="csY3"/>
              </a:cxn>
            </a:cxnLst>
            <a:rect l="l" t="t" r="r" b="b"/>
            <a:pathLst>
              <a:path w="1694180" h="1650941">
                <a:moveTo>
                  <a:pt x="0" y="0"/>
                </a:moveTo>
                <a:lnTo>
                  <a:pt x="1694180" y="0"/>
                </a:lnTo>
                <a:lnTo>
                  <a:pt x="1694180" y="1650941"/>
                </a:lnTo>
                <a:lnTo>
                  <a:pt x="0" y="1650941"/>
                </a:lnTo>
                <a:close/>
              </a:path>
            </a:pathLst>
          </a:custGeom>
          <a:pattFill prst="pct5">
            <a:fgClr>
              <a:srgbClr val="8793A9"/>
            </a:fgClr>
            <a:bgClr>
              <a:schemeClr val="bg1"/>
            </a:bgClr>
          </a:pattFill>
        </p:spPr>
        <p:txBody>
          <a:bodyPr wrap="square">
            <a:noAutofit/>
          </a:bodyPr>
          <a:lstStyle/>
          <a:p>
            <a:endParaRPr lang="en-US"/>
          </a:p>
        </p:txBody>
      </p:sp>
      <p:sp>
        <p:nvSpPr>
          <p:cNvPr id="36" name="Text Placeholder 14">
            <a:extLst>
              <a:ext uri="{FF2B5EF4-FFF2-40B4-BE49-F238E27FC236}">
                <a16:creationId xmlns:a16="http://schemas.microsoft.com/office/drawing/2014/main" id="{1E80EAB1-3529-1F7F-D9BA-65D29E085BED}"/>
              </a:ext>
            </a:extLst>
          </p:cNvPr>
          <p:cNvSpPr>
            <a:spLocks noGrp="1"/>
          </p:cNvSpPr>
          <p:nvPr>
            <p:ph type="body" sz="quarter" idx="20" hasCustomPrompt="1"/>
          </p:nvPr>
        </p:nvSpPr>
        <p:spPr>
          <a:xfrm>
            <a:off x="2071273" y="2369266"/>
            <a:ext cx="2745583" cy="8617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TITLE TO BE</a:t>
            </a:r>
          </a:p>
          <a:p>
            <a:pPr lvl="0"/>
            <a:r>
              <a:rPr lang="en-US" dirty="0"/>
              <a:t>ADDED HERE</a:t>
            </a:r>
          </a:p>
        </p:txBody>
      </p:sp>
      <p:sp>
        <p:nvSpPr>
          <p:cNvPr id="37" name="Text Placeholder 17">
            <a:extLst>
              <a:ext uri="{FF2B5EF4-FFF2-40B4-BE49-F238E27FC236}">
                <a16:creationId xmlns:a16="http://schemas.microsoft.com/office/drawing/2014/main" id="{3E35C72C-98AA-BB62-2BB7-3912427D335D}"/>
              </a:ext>
            </a:extLst>
          </p:cNvPr>
          <p:cNvSpPr>
            <a:spLocks noGrp="1"/>
          </p:cNvSpPr>
          <p:nvPr>
            <p:ph type="body" sz="quarter" idx="21" hasCustomPrompt="1"/>
          </p:nvPr>
        </p:nvSpPr>
        <p:spPr>
          <a:xfrm>
            <a:off x="2071273" y="3222592"/>
            <a:ext cx="2745583"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38" name="Text Placeholder 20">
            <a:extLst>
              <a:ext uri="{FF2B5EF4-FFF2-40B4-BE49-F238E27FC236}">
                <a16:creationId xmlns:a16="http://schemas.microsoft.com/office/drawing/2014/main" id="{253CDB2B-F2C0-D3BF-9982-FCC595DBF02E}"/>
              </a:ext>
            </a:extLst>
          </p:cNvPr>
          <p:cNvSpPr>
            <a:spLocks noGrp="1"/>
          </p:cNvSpPr>
          <p:nvPr>
            <p:ph type="body" sz="quarter" idx="13" hasCustomPrompt="1"/>
          </p:nvPr>
        </p:nvSpPr>
        <p:spPr>
          <a:xfrm>
            <a:off x="2071273" y="3853589"/>
            <a:ext cx="2745583" cy="63750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endParaRPr lang="en-US" dirty="0"/>
          </a:p>
        </p:txBody>
      </p:sp>
      <p:sp>
        <p:nvSpPr>
          <p:cNvPr id="41" name="Text Placeholder 23">
            <a:extLst>
              <a:ext uri="{FF2B5EF4-FFF2-40B4-BE49-F238E27FC236}">
                <a16:creationId xmlns:a16="http://schemas.microsoft.com/office/drawing/2014/main" id="{7011E33D-B2CB-9E87-43DA-821D57A57FFE}"/>
              </a:ext>
            </a:extLst>
          </p:cNvPr>
          <p:cNvSpPr>
            <a:spLocks noGrp="1"/>
          </p:cNvSpPr>
          <p:nvPr>
            <p:ph type="body" sz="quarter" idx="22" hasCustomPrompt="1"/>
          </p:nvPr>
        </p:nvSpPr>
        <p:spPr>
          <a:xfrm>
            <a:off x="5601191" y="2957998"/>
            <a:ext cx="1911100"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42" name="Text Placeholder 26">
            <a:extLst>
              <a:ext uri="{FF2B5EF4-FFF2-40B4-BE49-F238E27FC236}">
                <a16:creationId xmlns:a16="http://schemas.microsoft.com/office/drawing/2014/main" id="{30DD2DDE-D4D6-B268-6E2C-0EAD513F3504}"/>
              </a:ext>
            </a:extLst>
          </p:cNvPr>
          <p:cNvSpPr>
            <a:spLocks noGrp="1"/>
          </p:cNvSpPr>
          <p:nvPr>
            <p:ph type="body" sz="quarter" idx="23" hasCustomPrompt="1"/>
          </p:nvPr>
        </p:nvSpPr>
        <p:spPr>
          <a:xfrm>
            <a:off x="5601190" y="3108714"/>
            <a:ext cx="1911101"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45" name="Text Placeholder 23">
            <a:extLst>
              <a:ext uri="{FF2B5EF4-FFF2-40B4-BE49-F238E27FC236}">
                <a16:creationId xmlns:a16="http://schemas.microsoft.com/office/drawing/2014/main" id="{1EBEE8E9-2772-8217-7467-56B466259E92}"/>
              </a:ext>
            </a:extLst>
          </p:cNvPr>
          <p:cNvSpPr>
            <a:spLocks noGrp="1"/>
          </p:cNvSpPr>
          <p:nvPr>
            <p:ph type="body" sz="quarter" idx="24" hasCustomPrompt="1"/>
          </p:nvPr>
        </p:nvSpPr>
        <p:spPr>
          <a:xfrm>
            <a:off x="7632034" y="2957998"/>
            <a:ext cx="1911100"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46" name="Text Placeholder 26">
            <a:extLst>
              <a:ext uri="{FF2B5EF4-FFF2-40B4-BE49-F238E27FC236}">
                <a16:creationId xmlns:a16="http://schemas.microsoft.com/office/drawing/2014/main" id="{9420DB8D-D863-70A7-C964-758EC5423DED}"/>
              </a:ext>
            </a:extLst>
          </p:cNvPr>
          <p:cNvSpPr>
            <a:spLocks noGrp="1"/>
          </p:cNvSpPr>
          <p:nvPr>
            <p:ph type="body" sz="quarter" idx="25" hasCustomPrompt="1"/>
          </p:nvPr>
        </p:nvSpPr>
        <p:spPr>
          <a:xfrm>
            <a:off x="7632033" y="3108714"/>
            <a:ext cx="1911101"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49" name="Text Placeholder 23">
            <a:extLst>
              <a:ext uri="{FF2B5EF4-FFF2-40B4-BE49-F238E27FC236}">
                <a16:creationId xmlns:a16="http://schemas.microsoft.com/office/drawing/2014/main" id="{BAB758A8-88B7-A113-9C86-9A140FD9F9E7}"/>
              </a:ext>
            </a:extLst>
          </p:cNvPr>
          <p:cNvSpPr>
            <a:spLocks noGrp="1"/>
          </p:cNvSpPr>
          <p:nvPr>
            <p:ph type="body" sz="quarter" idx="26" hasCustomPrompt="1"/>
          </p:nvPr>
        </p:nvSpPr>
        <p:spPr>
          <a:xfrm>
            <a:off x="9662875" y="2957998"/>
            <a:ext cx="1911100"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50" name="Text Placeholder 26">
            <a:extLst>
              <a:ext uri="{FF2B5EF4-FFF2-40B4-BE49-F238E27FC236}">
                <a16:creationId xmlns:a16="http://schemas.microsoft.com/office/drawing/2014/main" id="{13E4D14D-67D6-3EC2-1282-E76AE4CEEAC2}"/>
              </a:ext>
            </a:extLst>
          </p:cNvPr>
          <p:cNvSpPr>
            <a:spLocks noGrp="1"/>
          </p:cNvSpPr>
          <p:nvPr>
            <p:ph type="body" sz="quarter" idx="27" hasCustomPrompt="1"/>
          </p:nvPr>
        </p:nvSpPr>
        <p:spPr>
          <a:xfrm>
            <a:off x="9662874" y="3108714"/>
            <a:ext cx="1911101"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57" name="Text Placeholder 23">
            <a:extLst>
              <a:ext uri="{FF2B5EF4-FFF2-40B4-BE49-F238E27FC236}">
                <a16:creationId xmlns:a16="http://schemas.microsoft.com/office/drawing/2014/main" id="{720D59C9-2974-EF5F-59F5-B6119BA730E6}"/>
              </a:ext>
            </a:extLst>
          </p:cNvPr>
          <p:cNvSpPr>
            <a:spLocks noGrp="1"/>
          </p:cNvSpPr>
          <p:nvPr>
            <p:ph type="body" sz="quarter" idx="28" hasCustomPrompt="1"/>
          </p:nvPr>
        </p:nvSpPr>
        <p:spPr>
          <a:xfrm>
            <a:off x="5601191" y="5456482"/>
            <a:ext cx="1911100"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58" name="Text Placeholder 26">
            <a:extLst>
              <a:ext uri="{FF2B5EF4-FFF2-40B4-BE49-F238E27FC236}">
                <a16:creationId xmlns:a16="http://schemas.microsoft.com/office/drawing/2014/main" id="{8FAEBB01-D071-C12C-C16D-567D4AE3930D}"/>
              </a:ext>
            </a:extLst>
          </p:cNvPr>
          <p:cNvSpPr>
            <a:spLocks noGrp="1"/>
          </p:cNvSpPr>
          <p:nvPr>
            <p:ph type="body" sz="quarter" idx="29" hasCustomPrompt="1"/>
          </p:nvPr>
        </p:nvSpPr>
        <p:spPr>
          <a:xfrm>
            <a:off x="5601190" y="5607198"/>
            <a:ext cx="1911101"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59" name="Text Placeholder 23">
            <a:extLst>
              <a:ext uri="{FF2B5EF4-FFF2-40B4-BE49-F238E27FC236}">
                <a16:creationId xmlns:a16="http://schemas.microsoft.com/office/drawing/2014/main" id="{CD8A6637-2573-4603-D669-C3B8EA5A8B71}"/>
              </a:ext>
            </a:extLst>
          </p:cNvPr>
          <p:cNvSpPr>
            <a:spLocks noGrp="1"/>
          </p:cNvSpPr>
          <p:nvPr>
            <p:ph type="body" sz="quarter" idx="30" hasCustomPrompt="1"/>
          </p:nvPr>
        </p:nvSpPr>
        <p:spPr>
          <a:xfrm>
            <a:off x="7632034" y="5456482"/>
            <a:ext cx="1911100"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60" name="Text Placeholder 26">
            <a:extLst>
              <a:ext uri="{FF2B5EF4-FFF2-40B4-BE49-F238E27FC236}">
                <a16:creationId xmlns:a16="http://schemas.microsoft.com/office/drawing/2014/main" id="{A3A8ACA4-C89E-37E5-0A4E-3A096D996C22}"/>
              </a:ext>
            </a:extLst>
          </p:cNvPr>
          <p:cNvSpPr>
            <a:spLocks noGrp="1"/>
          </p:cNvSpPr>
          <p:nvPr>
            <p:ph type="body" sz="quarter" idx="31" hasCustomPrompt="1"/>
          </p:nvPr>
        </p:nvSpPr>
        <p:spPr>
          <a:xfrm>
            <a:off x="7632033" y="5607198"/>
            <a:ext cx="1911101"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
        <p:nvSpPr>
          <p:cNvPr id="61" name="Text Placeholder 23">
            <a:extLst>
              <a:ext uri="{FF2B5EF4-FFF2-40B4-BE49-F238E27FC236}">
                <a16:creationId xmlns:a16="http://schemas.microsoft.com/office/drawing/2014/main" id="{7B8F3AC1-91EB-0A1C-589C-589193B0DB6C}"/>
              </a:ext>
            </a:extLst>
          </p:cNvPr>
          <p:cNvSpPr>
            <a:spLocks noGrp="1"/>
          </p:cNvSpPr>
          <p:nvPr>
            <p:ph type="body" sz="quarter" idx="32" hasCustomPrompt="1"/>
          </p:nvPr>
        </p:nvSpPr>
        <p:spPr>
          <a:xfrm>
            <a:off x="9662875" y="5456482"/>
            <a:ext cx="1911100" cy="193482"/>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NAME</a:t>
            </a:r>
          </a:p>
        </p:txBody>
      </p:sp>
      <p:sp>
        <p:nvSpPr>
          <p:cNvPr id="62" name="Text Placeholder 26">
            <a:extLst>
              <a:ext uri="{FF2B5EF4-FFF2-40B4-BE49-F238E27FC236}">
                <a16:creationId xmlns:a16="http://schemas.microsoft.com/office/drawing/2014/main" id="{A4AB3C9B-CE49-003C-E2D1-073B29F41F28}"/>
              </a:ext>
            </a:extLst>
          </p:cNvPr>
          <p:cNvSpPr>
            <a:spLocks noGrp="1"/>
          </p:cNvSpPr>
          <p:nvPr>
            <p:ph type="body" sz="quarter" idx="33" hasCustomPrompt="1"/>
          </p:nvPr>
        </p:nvSpPr>
        <p:spPr>
          <a:xfrm>
            <a:off x="9662874" y="5607198"/>
            <a:ext cx="1911101" cy="251143"/>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Speaker position or title</a:t>
            </a:r>
          </a:p>
        </p:txBody>
      </p:sp>
    </p:spTree>
    <p:extLst>
      <p:ext uri="{BB962C8B-B14F-4D97-AF65-F5344CB8AC3E}">
        <p14:creationId xmlns:p14="http://schemas.microsoft.com/office/powerpoint/2010/main" val="10130884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Layout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EEB224E-0EA5-74E4-2971-0B915B1219CC}"/>
              </a:ext>
            </a:extLst>
          </p:cNvPr>
          <p:cNvSpPr/>
          <p:nvPr userDrawn="1"/>
        </p:nvSpPr>
        <p:spPr>
          <a:xfrm>
            <a:off x="5787341" y="823462"/>
            <a:ext cx="6404659" cy="3081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Picture Placeholder 2">
            <a:extLst>
              <a:ext uri="{FF2B5EF4-FFF2-40B4-BE49-F238E27FC236}">
                <a16:creationId xmlns:a16="http://schemas.microsoft.com/office/drawing/2014/main" id="{7D70DFC9-C876-666A-9C8A-ACB7446955C5}"/>
              </a:ext>
            </a:extLst>
          </p:cNvPr>
          <p:cNvSpPr>
            <a:spLocks noGrp="1"/>
          </p:cNvSpPr>
          <p:nvPr>
            <p:ph type="pic" sz="quarter" idx="16"/>
          </p:nvPr>
        </p:nvSpPr>
        <p:spPr>
          <a:xfrm>
            <a:off x="2242665" y="3352736"/>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3" name="Picture Placeholder 5">
            <a:extLst>
              <a:ext uri="{FF2B5EF4-FFF2-40B4-BE49-F238E27FC236}">
                <a16:creationId xmlns:a16="http://schemas.microsoft.com/office/drawing/2014/main" id="{701D5155-A8F8-90E7-BE53-1041CE07320D}"/>
              </a:ext>
            </a:extLst>
          </p:cNvPr>
          <p:cNvSpPr>
            <a:spLocks noGrp="1"/>
          </p:cNvSpPr>
          <p:nvPr>
            <p:ph type="pic" sz="quarter" idx="17"/>
          </p:nvPr>
        </p:nvSpPr>
        <p:spPr>
          <a:xfrm>
            <a:off x="4424040" y="3352736"/>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4" name="Picture Placeholder 7">
            <a:extLst>
              <a:ext uri="{FF2B5EF4-FFF2-40B4-BE49-F238E27FC236}">
                <a16:creationId xmlns:a16="http://schemas.microsoft.com/office/drawing/2014/main" id="{DE800A32-BBA1-24F9-5D13-2AF1CEF68E78}"/>
              </a:ext>
            </a:extLst>
          </p:cNvPr>
          <p:cNvSpPr>
            <a:spLocks noGrp="1"/>
          </p:cNvSpPr>
          <p:nvPr>
            <p:ph type="pic" sz="quarter" idx="14"/>
          </p:nvPr>
        </p:nvSpPr>
        <p:spPr>
          <a:xfrm>
            <a:off x="6596350" y="3352736"/>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5" name="Picture Placeholder 9">
            <a:extLst>
              <a:ext uri="{FF2B5EF4-FFF2-40B4-BE49-F238E27FC236}">
                <a16:creationId xmlns:a16="http://schemas.microsoft.com/office/drawing/2014/main" id="{5905A228-6B07-D4E3-3A58-54D4901A5ED9}"/>
              </a:ext>
            </a:extLst>
          </p:cNvPr>
          <p:cNvSpPr>
            <a:spLocks noGrp="1"/>
          </p:cNvSpPr>
          <p:nvPr>
            <p:ph type="pic" sz="quarter" idx="15"/>
          </p:nvPr>
        </p:nvSpPr>
        <p:spPr>
          <a:xfrm>
            <a:off x="8777725" y="3352736"/>
            <a:ext cx="1662896" cy="1620455"/>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pattFill prst="pct5">
            <a:fgClr>
              <a:srgbClr val="8793A9"/>
            </a:fgClr>
            <a:bgClr>
              <a:schemeClr val="bg1"/>
            </a:bgClr>
          </a:pattFill>
        </p:spPr>
        <p:txBody>
          <a:bodyPr/>
          <a:lstStyle/>
          <a:p>
            <a:endParaRPr lang="en-US"/>
          </a:p>
        </p:txBody>
      </p:sp>
      <p:sp>
        <p:nvSpPr>
          <p:cNvPr id="14" name="Rectangle 13">
            <a:extLst>
              <a:ext uri="{FF2B5EF4-FFF2-40B4-BE49-F238E27FC236}">
                <a16:creationId xmlns:a16="http://schemas.microsoft.com/office/drawing/2014/main" id="{A179426F-77A5-9398-2C91-D7CE403EB04F}"/>
              </a:ext>
            </a:extLst>
          </p:cNvPr>
          <p:cNvSpPr/>
          <p:nvPr userDrawn="1"/>
        </p:nvSpPr>
        <p:spPr>
          <a:xfrm>
            <a:off x="0" y="0"/>
            <a:ext cx="19703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Background pattern&#10;&#10;Description automatically generated">
            <a:extLst>
              <a:ext uri="{FF2B5EF4-FFF2-40B4-BE49-F238E27FC236}">
                <a16:creationId xmlns:a16="http://schemas.microsoft.com/office/drawing/2014/main" id="{6B510AAC-2F82-AF5B-3F91-050831369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rot="16200000">
            <a:off x="-714173" y="3664393"/>
            <a:ext cx="3204038" cy="1781494"/>
          </a:xfrm>
          <a:prstGeom prst="rect">
            <a:avLst/>
          </a:prstGeom>
        </p:spPr>
      </p:pic>
      <p:pic>
        <p:nvPicPr>
          <p:cNvPr id="18" name="Picture 17">
            <a:extLst>
              <a:ext uri="{FF2B5EF4-FFF2-40B4-BE49-F238E27FC236}">
                <a16:creationId xmlns:a16="http://schemas.microsoft.com/office/drawing/2014/main" id="{FD0CC164-5C29-CED9-A199-A23AD173051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780192" y="5776554"/>
            <a:ext cx="1868017" cy="942442"/>
          </a:xfrm>
          <a:prstGeom prst="rect">
            <a:avLst/>
          </a:prstGeom>
        </p:spPr>
      </p:pic>
      <p:sp>
        <p:nvSpPr>
          <p:cNvPr id="20" name="Rectangle 19">
            <a:extLst>
              <a:ext uri="{FF2B5EF4-FFF2-40B4-BE49-F238E27FC236}">
                <a16:creationId xmlns:a16="http://schemas.microsoft.com/office/drawing/2014/main" id="{5231C2B4-68D7-5446-1BA9-AEF7170D4A90}"/>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4">
            <a:extLst>
              <a:ext uri="{FF2B5EF4-FFF2-40B4-BE49-F238E27FC236}">
                <a16:creationId xmlns:a16="http://schemas.microsoft.com/office/drawing/2014/main" id="{776AA934-8A24-41AA-91ED-65C3E3B0C227}"/>
              </a:ext>
            </a:extLst>
          </p:cNvPr>
          <p:cNvSpPr>
            <a:spLocks noGrp="1"/>
          </p:cNvSpPr>
          <p:nvPr>
            <p:ph type="body" sz="quarter" idx="18" hasCustomPrompt="1"/>
          </p:nvPr>
        </p:nvSpPr>
        <p:spPr>
          <a:xfrm>
            <a:off x="996335" y="898217"/>
            <a:ext cx="3747195" cy="12238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25" name="Text Placeholder 20">
            <a:extLst>
              <a:ext uri="{FF2B5EF4-FFF2-40B4-BE49-F238E27FC236}">
                <a16:creationId xmlns:a16="http://schemas.microsoft.com/office/drawing/2014/main" id="{4A771A1F-8C01-7CFC-42E9-DA2874733660}"/>
              </a:ext>
            </a:extLst>
          </p:cNvPr>
          <p:cNvSpPr>
            <a:spLocks noGrp="1"/>
          </p:cNvSpPr>
          <p:nvPr>
            <p:ph type="body" sz="quarter" idx="13" hasCustomPrompt="1"/>
          </p:nvPr>
        </p:nvSpPr>
        <p:spPr>
          <a:xfrm>
            <a:off x="6907892" y="1329723"/>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28" name="Text Placeholder 23">
            <a:extLst>
              <a:ext uri="{FF2B5EF4-FFF2-40B4-BE49-F238E27FC236}">
                <a16:creationId xmlns:a16="http://schemas.microsoft.com/office/drawing/2014/main" id="{C4F378BE-2D52-517C-09CA-2C915DA61644}"/>
              </a:ext>
            </a:extLst>
          </p:cNvPr>
          <p:cNvSpPr>
            <a:spLocks noGrp="1"/>
          </p:cNvSpPr>
          <p:nvPr>
            <p:ph type="body" sz="quarter" idx="22" hasCustomPrompt="1"/>
          </p:nvPr>
        </p:nvSpPr>
        <p:spPr>
          <a:xfrm>
            <a:off x="2127039" y="5175573"/>
            <a:ext cx="1614936" cy="161136"/>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HEADLINE HERE</a:t>
            </a:r>
          </a:p>
        </p:txBody>
      </p:sp>
      <p:sp>
        <p:nvSpPr>
          <p:cNvPr id="29" name="Text Placeholder 26">
            <a:extLst>
              <a:ext uri="{FF2B5EF4-FFF2-40B4-BE49-F238E27FC236}">
                <a16:creationId xmlns:a16="http://schemas.microsoft.com/office/drawing/2014/main" id="{922CEBEC-6B95-E891-1B93-350D8C49FA46}"/>
              </a:ext>
            </a:extLst>
          </p:cNvPr>
          <p:cNvSpPr>
            <a:spLocks noGrp="1"/>
          </p:cNvSpPr>
          <p:nvPr>
            <p:ph type="body" sz="quarter" idx="23" hasCustomPrompt="1"/>
          </p:nvPr>
        </p:nvSpPr>
        <p:spPr>
          <a:xfrm>
            <a:off x="2126832" y="5331193"/>
            <a:ext cx="1614937" cy="205820"/>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Body copy here</a:t>
            </a:r>
          </a:p>
        </p:txBody>
      </p:sp>
      <p:sp>
        <p:nvSpPr>
          <p:cNvPr id="32" name="Text Placeholder 23">
            <a:extLst>
              <a:ext uri="{FF2B5EF4-FFF2-40B4-BE49-F238E27FC236}">
                <a16:creationId xmlns:a16="http://schemas.microsoft.com/office/drawing/2014/main" id="{FCA86027-6E9C-58AE-DEC4-0289496E9C8A}"/>
              </a:ext>
            </a:extLst>
          </p:cNvPr>
          <p:cNvSpPr>
            <a:spLocks noGrp="1"/>
          </p:cNvSpPr>
          <p:nvPr>
            <p:ph type="body" sz="quarter" idx="24" hasCustomPrompt="1"/>
          </p:nvPr>
        </p:nvSpPr>
        <p:spPr>
          <a:xfrm>
            <a:off x="4293297" y="5175573"/>
            <a:ext cx="1614936" cy="161136"/>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HEADLINE HERE</a:t>
            </a:r>
          </a:p>
        </p:txBody>
      </p:sp>
      <p:sp>
        <p:nvSpPr>
          <p:cNvPr id="33" name="Text Placeholder 26">
            <a:extLst>
              <a:ext uri="{FF2B5EF4-FFF2-40B4-BE49-F238E27FC236}">
                <a16:creationId xmlns:a16="http://schemas.microsoft.com/office/drawing/2014/main" id="{6FB11A46-19C6-0110-E445-B53E663AE37F}"/>
              </a:ext>
            </a:extLst>
          </p:cNvPr>
          <p:cNvSpPr>
            <a:spLocks noGrp="1"/>
          </p:cNvSpPr>
          <p:nvPr>
            <p:ph type="body" sz="quarter" idx="25" hasCustomPrompt="1"/>
          </p:nvPr>
        </p:nvSpPr>
        <p:spPr>
          <a:xfrm>
            <a:off x="4293090" y="5331193"/>
            <a:ext cx="1614937" cy="205820"/>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Body copy here</a:t>
            </a:r>
          </a:p>
        </p:txBody>
      </p:sp>
      <p:sp>
        <p:nvSpPr>
          <p:cNvPr id="36" name="Text Placeholder 23">
            <a:extLst>
              <a:ext uri="{FF2B5EF4-FFF2-40B4-BE49-F238E27FC236}">
                <a16:creationId xmlns:a16="http://schemas.microsoft.com/office/drawing/2014/main" id="{3EF5D3C8-B18A-C2B2-0340-C03390F88C9B}"/>
              </a:ext>
            </a:extLst>
          </p:cNvPr>
          <p:cNvSpPr>
            <a:spLocks noGrp="1"/>
          </p:cNvSpPr>
          <p:nvPr>
            <p:ph type="body" sz="quarter" idx="26" hasCustomPrompt="1"/>
          </p:nvPr>
        </p:nvSpPr>
        <p:spPr>
          <a:xfrm>
            <a:off x="6476312" y="5175573"/>
            <a:ext cx="1614936" cy="161136"/>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HEADLINE HERE</a:t>
            </a:r>
          </a:p>
        </p:txBody>
      </p:sp>
      <p:sp>
        <p:nvSpPr>
          <p:cNvPr id="37" name="Text Placeholder 26">
            <a:extLst>
              <a:ext uri="{FF2B5EF4-FFF2-40B4-BE49-F238E27FC236}">
                <a16:creationId xmlns:a16="http://schemas.microsoft.com/office/drawing/2014/main" id="{7E7B3293-B8EE-DC08-24F5-B9F114688E28}"/>
              </a:ext>
            </a:extLst>
          </p:cNvPr>
          <p:cNvSpPr>
            <a:spLocks noGrp="1"/>
          </p:cNvSpPr>
          <p:nvPr>
            <p:ph type="body" sz="quarter" idx="27" hasCustomPrompt="1"/>
          </p:nvPr>
        </p:nvSpPr>
        <p:spPr>
          <a:xfrm>
            <a:off x="6476105" y="5331193"/>
            <a:ext cx="1614937" cy="205820"/>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Body copy here</a:t>
            </a:r>
          </a:p>
        </p:txBody>
      </p:sp>
      <p:sp>
        <p:nvSpPr>
          <p:cNvPr id="40" name="Text Placeholder 23">
            <a:extLst>
              <a:ext uri="{FF2B5EF4-FFF2-40B4-BE49-F238E27FC236}">
                <a16:creationId xmlns:a16="http://schemas.microsoft.com/office/drawing/2014/main" id="{03242C8C-A901-D504-5B40-0442B68D860D}"/>
              </a:ext>
            </a:extLst>
          </p:cNvPr>
          <p:cNvSpPr>
            <a:spLocks noGrp="1"/>
          </p:cNvSpPr>
          <p:nvPr>
            <p:ph type="body" sz="quarter" idx="28" hasCustomPrompt="1"/>
          </p:nvPr>
        </p:nvSpPr>
        <p:spPr>
          <a:xfrm>
            <a:off x="8659121" y="5175573"/>
            <a:ext cx="1614936" cy="161136"/>
          </a:xfrm>
          <a:prstGeom prst="rect">
            <a:avLst/>
          </a:prstGeom>
        </p:spPr>
        <p:txBody>
          <a:bodyPr anchor="ctr"/>
          <a:lstStyle>
            <a:lvl1pPr marL="0" indent="0" rtl="0">
              <a:lnSpc>
                <a:spcPct val="100000"/>
              </a:lnSpc>
              <a:spcBef>
                <a:spcPts val="0"/>
              </a:spcBef>
              <a:buNone/>
              <a:defRPr lang="en-US" sz="1200" b="1" u="none" strike="noStrike" kern="1200" dirty="0" smtClean="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HEADLINE HERE</a:t>
            </a:r>
          </a:p>
        </p:txBody>
      </p:sp>
      <p:sp>
        <p:nvSpPr>
          <p:cNvPr id="41" name="Text Placeholder 26">
            <a:extLst>
              <a:ext uri="{FF2B5EF4-FFF2-40B4-BE49-F238E27FC236}">
                <a16:creationId xmlns:a16="http://schemas.microsoft.com/office/drawing/2014/main" id="{F7F50CC6-CF70-A13E-A916-64B3149706BE}"/>
              </a:ext>
            </a:extLst>
          </p:cNvPr>
          <p:cNvSpPr>
            <a:spLocks noGrp="1"/>
          </p:cNvSpPr>
          <p:nvPr>
            <p:ph type="body" sz="quarter" idx="29" hasCustomPrompt="1"/>
          </p:nvPr>
        </p:nvSpPr>
        <p:spPr>
          <a:xfrm>
            <a:off x="8658914" y="5331193"/>
            <a:ext cx="1614937" cy="205820"/>
          </a:xfrm>
          <a:prstGeom prst="rect">
            <a:avLst/>
          </a:prstGeom>
        </p:spPr>
        <p:txBody>
          <a:bodyPr anchor="ctr"/>
          <a:lstStyle>
            <a:lvl1pPr marL="0" indent="0">
              <a:lnSpc>
                <a:spcPct val="100000"/>
              </a:lnSpc>
              <a:spcBef>
                <a:spcPts val="0"/>
              </a:spcBef>
              <a:buNone/>
              <a:defRPr lang="en-US" sz="12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Body copy here</a:t>
            </a:r>
          </a:p>
        </p:txBody>
      </p:sp>
    </p:spTree>
    <p:extLst>
      <p:ext uri="{BB962C8B-B14F-4D97-AF65-F5344CB8AC3E}">
        <p14:creationId xmlns:p14="http://schemas.microsoft.com/office/powerpoint/2010/main" val="3232865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Layout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AA12A54-2156-D11C-2F78-593AFA5A807C}"/>
              </a:ext>
            </a:extLst>
          </p:cNvPr>
          <p:cNvSpPr/>
          <p:nvPr userDrawn="1"/>
        </p:nvSpPr>
        <p:spPr>
          <a:xfrm>
            <a:off x="6257146" y="0"/>
            <a:ext cx="50088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2" name="Picture Placeholder 5">
            <a:extLst>
              <a:ext uri="{FF2B5EF4-FFF2-40B4-BE49-F238E27FC236}">
                <a16:creationId xmlns:a16="http://schemas.microsoft.com/office/drawing/2014/main" id="{7AF71C80-A38C-9BEC-CBC3-1134FCFE33BE}"/>
              </a:ext>
            </a:extLst>
          </p:cNvPr>
          <p:cNvSpPr>
            <a:spLocks noGrp="1"/>
          </p:cNvSpPr>
          <p:nvPr>
            <p:ph type="pic" sz="quarter" idx="15"/>
          </p:nvPr>
        </p:nvSpPr>
        <p:spPr>
          <a:xfrm>
            <a:off x="1976985" y="1481559"/>
            <a:ext cx="5512101" cy="3908460"/>
          </a:xfrm>
          <a:custGeom>
            <a:avLst/>
            <a:gdLst>
              <a:gd name="connsiteX0" fmla="*/ 0 w 5512101"/>
              <a:gd name="connsiteY0" fmla="*/ 0 h 3908460"/>
              <a:gd name="connsiteX1" fmla="*/ 5512101 w 5512101"/>
              <a:gd name="connsiteY1" fmla="*/ 0 h 3908460"/>
              <a:gd name="connsiteX2" fmla="*/ 5512101 w 5512101"/>
              <a:gd name="connsiteY2" fmla="*/ 3908460 h 3908460"/>
              <a:gd name="connsiteX3" fmla="*/ 0 w 5512101"/>
              <a:gd name="connsiteY3" fmla="*/ 3908460 h 3908460"/>
            </a:gdLst>
            <a:ahLst/>
            <a:cxnLst>
              <a:cxn ang="0">
                <a:pos x="connsiteX0" y="connsiteY0"/>
              </a:cxn>
              <a:cxn ang="0">
                <a:pos x="connsiteX1" y="connsiteY1"/>
              </a:cxn>
              <a:cxn ang="0">
                <a:pos x="connsiteX2" y="connsiteY2"/>
              </a:cxn>
              <a:cxn ang="0">
                <a:pos x="connsiteX3" y="connsiteY3"/>
              </a:cxn>
            </a:cxnLst>
            <a:rect l="l" t="t" r="r" b="b"/>
            <a:pathLst>
              <a:path w="5512101" h="3908460">
                <a:moveTo>
                  <a:pt x="0" y="0"/>
                </a:moveTo>
                <a:lnTo>
                  <a:pt x="5512101" y="0"/>
                </a:lnTo>
                <a:lnTo>
                  <a:pt x="5512101" y="3908460"/>
                </a:lnTo>
                <a:lnTo>
                  <a:pt x="0" y="3908460"/>
                </a:lnTo>
                <a:close/>
              </a:path>
            </a:pathLst>
          </a:custGeom>
          <a:pattFill prst="pct5">
            <a:fgClr>
              <a:srgbClr val="8793A9"/>
            </a:fgClr>
            <a:bgClr>
              <a:schemeClr val="bg1"/>
            </a:bgClr>
          </a:pattFill>
        </p:spPr>
        <p:txBody>
          <a:bodyPr/>
          <a:lstStyle/>
          <a:p>
            <a:endParaRPr lang="en-US"/>
          </a:p>
        </p:txBody>
      </p:sp>
      <p:sp>
        <p:nvSpPr>
          <p:cNvPr id="3" name="Rectangle 2">
            <a:extLst>
              <a:ext uri="{FF2B5EF4-FFF2-40B4-BE49-F238E27FC236}">
                <a16:creationId xmlns:a16="http://schemas.microsoft.com/office/drawing/2014/main" id="{4D845289-F56B-B507-3019-3730278969F9}"/>
              </a:ext>
            </a:extLst>
          </p:cNvPr>
          <p:cNvSpPr/>
          <p:nvPr userDrawn="1"/>
        </p:nvSpPr>
        <p:spPr>
          <a:xfrm>
            <a:off x="0" y="0"/>
            <a:ext cx="19444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21BC25B0-F427-014A-F73F-4FD70AC4599F}"/>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a:off x="828287" y="-1"/>
            <a:ext cx="3912916" cy="2175641"/>
          </a:xfrm>
          <a:prstGeom prst="rect">
            <a:avLst/>
          </a:prstGeom>
        </p:spPr>
      </p:pic>
      <p:pic>
        <p:nvPicPr>
          <p:cNvPr id="6" name="Picture 5">
            <a:extLst>
              <a:ext uri="{FF2B5EF4-FFF2-40B4-BE49-F238E27FC236}">
                <a16:creationId xmlns:a16="http://schemas.microsoft.com/office/drawing/2014/main" id="{4E790845-1B57-473C-396F-A3EB4831E0D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55737" y="5818118"/>
            <a:ext cx="1868017" cy="942442"/>
          </a:xfrm>
          <a:prstGeom prst="rect">
            <a:avLst/>
          </a:prstGeom>
        </p:spPr>
      </p:pic>
      <p:cxnSp>
        <p:nvCxnSpPr>
          <p:cNvPr id="9" name="Straight Connector 8">
            <a:extLst>
              <a:ext uri="{FF2B5EF4-FFF2-40B4-BE49-F238E27FC236}">
                <a16:creationId xmlns:a16="http://schemas.microsoft.com/office/drawing/2014/main" id="{AD2E5527-6198-08C0-AA47-42F27BF52CE7}"/>
              </a:ext>
            </a:extLst>
          </p:cNvPr>
          <p:cNvCxnSpPr/>
          <p:nvPr userDrawn="1"/>
        </p:nvCxnSpPr>
        <p:spPr>
          <a:xfrm>
            <a:off x="8040414" y="3930869"/>
            <a:ext cx="2858814" cy="0"/>
          </a:xfrm>
          <a:prstGeom prst="line">
            <a:avLst/>
          </a:prstGeom>
          <a:ln w="12700">
            <a:solidFill>
              <a:srgbClr val="00F88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8915ED-F6D6-D7A5-F996-88E977AE215A}"/>
              </a:ext>
            </a:extLst>
          </p:cNvPr>
          <p:cNvCxnSpPr/>
          <p:nvPr userDrawn="1"/>
        </p:nvCxnSpPr>
        <p:spPr>
          <a:xfrm>
            <a:off x="8040414" y="5411040"/>
            <a:ext cx="2858814" cy="0"/>
          </a:xfrm>
          <a:prstGeom prst="line">
            <a:avLst/>
          </a:prstGeom>
          <a:ln w="12700">
            <a:solidFill>
              <a:srgbClr val="00F88A"/>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13BC2FD-4C9B-4455-2C3B-40BC4C5E6ADC}"/>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4">
            <a:extLst>
              <a:ext uri="{FF2B5EF4-FFF2-40B4-BE49-F238E27FC236}">
                <a16:creationId xmlns:a16="http://schemas.microsoft.com/office/drawing/2014/main" id="{2EF07A36-2B1B-722B-380D-E9AB21D11386}"/>
              </a:ext>
            </a:extLst>
          </p:cNvPr>
          <p:cNvSpPr>
            <a:spLocks noGrp="1"/>
          </p:cNvSpPr>
          <p:nvPr>
            <p:ph type="body" sz="quarter" idx="18" hasCustomPrompt="1"/>
          </p:nvPr>
        </p:nvSpPr>
        <p:spPr>
          <a:xfrm>
            <a:off x="7927598" y="1403779"/>
            <a:ext cx="3149295" cy="7848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EDIT</a:t>
            </a:r>
          </a:p>
          <a:p>
            <a:pPr lvl="0"/>
            <a:r>
              <a:rPr lang="en-US" dirty="0"/>
              <a:t>HEADLINE</a:t>
            </a:r>
          </a:p>
        </p:txBody>
      </p:sp>
      <p:sp>
        <p:nvSpPr>
          <p:cNvPr id="16" name="Text Placeholder 20">
            <a:extLst>
              <a:ext uri="{FF2B5EF4-FFF2-40B4-BE49-F238E27FC236}">
                <a16:creationId xmlns:a16="http://schemas.microsoft.com/office/drawing/2014/main" id="{C5E9B8D7-3AD4-4F9A-9972-FED36985F4C8}"/>
              </a:ext>
            </a:extLst>
          </p:cNvPr>
          <p:cNvSpPr>
            <a:spLocks noGrp="1"/>
          </p:cNvSpPr>
          <p:nvPr>
            <p:ph type="body" sz="quarter" idx="13" hasCustomPrompt="1"/>
          </p:nvPr>
        </p:nvSpPr>
        <p:spPr>
          <a:xfrm>
            <a:off x="7927328" y="2259580"/>
            <a:ext cx="3149295" cy="1550413"/>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18" name="Text Placeholder 17">
            <a:extLst>
              <a:ext uri="{FF2B5EF4-FFF2-40B4-BE49-F238E27FC236}">
                <a16:creationId xmlns:a16="http://schemas.microsoft.com/office/drawing/2014/main" id="{2AC4EBAC-923E-A9A3-6078-5D844C2DC5CC}"/>
              </a:ext>
            </a:extLst>
          </p:cNvPr>
          <p:cNvSpPr>
            <a:spLocks noGrp="1"/>
          </p:cNvSpPr>
          <p:nvPr>
            <p:ph type="body" sz="quarter" idx="21" hasCustomPrompt="1"/>
          </p:nvPr>
        </p:nvSpPr>
        <p:spPr>
          <a:xfrm>
            <a:off x="7927328" y="4254290"/>
            <a:ext cx="2745583" cy="825151"/>
          </a:xfrm>
          <a:prstGeom prst="rect">
            <a:avLst/>
          </a:prstGeom>
        </p:spPr>
        <p:txBody>
          <a:bodyPr anchor="ctr"/>
          <a:lstStyle>
            <a:lvl1pPr marL="0" indent="0">
              <a:lnSpc>
                <a:spcPts val="1760"/>
              </a:lnSpc>
              <a:spcBef>
                <a:spcPts val="0"/>
              </a:spcBef>
              <a:buNone/>
              <a:defRPr lang="en-US" sz="1800" u="none" strike="noStrike" kern="1200" dirty="0">
                <a:solidFill>
                  <a:srgbClr val="00F88A"/>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CLICK TO ADD A HIGHLIGHT STATEMENT HERE</a:t>
            </a:r>
          </a:p>
        </p:txBody>
      </p:sp>
    </p:spTree>
    <p:extLst>
      <p:ext uri="{BB962C8B-B14F-4D97-AF65-F5344CB8AC3E}">
        <p14:creationId xmlns:p14="http://schemas.microsoft.com/office/powerpoint/2010/main" val="23795260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Layout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D98CE3-6981-BF18-D559-39B4123D55E3}"/>
              </a:ext>
            </a:extLst>
          </p:cNvPr>
          <p:cNvSpPr/>
          <p:nvPr userDrawn="1"/>
        </p:nvSpPr>
        <p:spPr>
          <a:xfrm>
            <a:off x="10574918" y="0"/>
            <a:ext cx="1617082" cy="6862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3" name="Rectangle 2">
            <a:extLst>
              <a:ext uri="{FF2B5EF4-FFF2-40B4-BE49-F238E27FC236}">
                <a16:creationId xmlns:a16="http://schemas.microsoft.com/office/drawing/2014/main" id="{E6FC0505-B804-DF63-C4C2-04DCE40F031C}"/>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6B95B7E-AC71-2433-99DE-FFA2EE7FC5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3672" y="5655273"/>
            <a:ext cx="1868017" cy="942442"/>
          </a:xfrm>
          <a:prstGeom prst="rect">
            <a:avLst/>
          </a:prstGeom>
        </p:spPr>
      </p:pic>
      <p:sp>
        <p:nvSpPr>
          <p:cNvPr id="7" name="Picture Placeholder 2">
            <a:extLst>
              <a:ext uri="{FF2B5EF4-FFF2-40B4-BE49-F238E27FC236}">
                <a16:creationId xmlns:a16="http://schemas.microsoft.com/office/drawing/2014/main" id="{CF6A42A2-42F5-E73D-E3D6-4BFB2570F9E4}"/>
              </a:ext>
            </a:extLst>
          </p:cNvPr>
          <p:cNvSpPr>
            <a:spLocks noGrp="1"/>
          </p:cNvSpPr>
          <p:nvPr>
            <p:ph type="pic" sz="quarter" idx="14"/>
          </p:nvPr>
        </p:nvSpPr>
        <p:spPr>
          <a:xfrm>
            <a:off x="8410158" y="0"/>
            <a:ext cx="2208212" cy="6858000"/>
          </a:xfrm>
          <a:custGeom>
            <a:avLst/>
            <a:gdLst>
              <a:gd name="connsiteX0" fmla="*/ 0 w 4530042"/>
              <a:gd name="connsiteY0" fmla="*/ 0 h 5034987"/>
              <a:gd name="connsiteX1" fmla="*/ 4530042 w 4530042"/>
              <a:gd name="connsiteY1" fmla="*/ 0 h 5034987"/>
              <a:gd name="connsiteX2" fmla="*/ 4530042 w 4530042"/>
              <a:gd name="connsiteY2" fmla="*/ 5034987 h 5034987"/>
              <a:gd name="connsiteX3" fmla="*/ 0 w 4530042"/>
              <a:gd name="connsiteY3" fmla="*/ 5034987 h 5034987"/>
            </a:gdLst>
            <a:ahLst/>
            <a:cxnLst>
              <a:cxn ang="0">
                <a:pos x="connsiteX0" y="connsiteY0"/>
              </a:cxn>
              <a:cxn ang="0">
                <a:pos x="connsiteX1" y="connsiteY1"/>
              </a:cxn>
              <a:cxn ang="0">
                <a:pos x="connsiteX2" y="connsiteY2"/>
              </a:cxn>
              <a:cxn ang="0">
                <a:pos x="connsiteX3" y="connsiteY3"/>
              </a:cxn>
            </a:cxnLst>
            <a:rect l="l" t="t" r="r" b="b"/>
            <a:pathLst>
              <a:path w="4530042" h="5034987">
                <a:moveTo>
                  <a:pt x="0" y="0"/>
                </a:moveTo>
                <a:lnTo>
                  <a:pt x="4530042" y="0"/>
                </a:lnTo>
                <a:lnTo>
                  <a:pt x="4530042" y="5034987"/>
                </a:lnTo>
                <a:lnTo>
                  <a:pt x="0" y="5034987"/>
                </a:lnTo>
                <a:close/>
              </a:path>
            </a:pathLst>
          </a:custGeom>
          <a:pattFill prst="pct5">
            <a:fgClr>
              <a:srgbClr val="8793A9"/>
            </a:fgClr>
            <a:bgClr>
              <a:schemeClr val="bg1"/>
            </a:bgClr>
          </a:pattFill>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079A9D77-9822-4E7D-1267-1E8640493189}"/>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5400000">
            <a:off x="9304421" y="2397173"/>
            <a:ext cx="3711505" cy="2063653"/>
          </a:xfrm>
          <a:prstGeom prst="rect">
            <a:avLst/>
          </a:prstGeom>
        </p:spPr>
      </p:pic>
      <p:sp>
        <p:nvSpPr>
          <p:cNvPr id="11" name="Text Placeholder 14">
            <a:extLst>
              <a:ext uri="{FF2B5EF4-FFF2-40B4-BE49-F238E27FC236}">
                <a16:creationId xmlns:a16="http://schemas.microsoft.com/office/drawing/2014/main" id="{2409B74D-CD50-3EC1-C89E-7467169169CD}"/>
              </a:ext>
            </a:extLst>
          </p:cNvPr>
          <p:cNvSpPr>
            <a:spLocks noGrp="1"/>
          </p:cNvSpPr>
          <p:nvPr>
            <p:ph type="body" sz="quarter" idx="18" hasCustomPrompt="1"/>
          </p:nvPr>
        </p:nvSpPr>
        <p:spPr>
          <a:xfrm>
            <a:off x="1065744" y="608280"/>
            <a:ext cx="6753602" cy="7848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ADD HEADLINE IN THIS AREA OVER TWO OR THREE LINES</a:t>
            </a:r>
          </a:p>
        </p:txBody>
      </p:sp>
      <p:sp>
        <p:nvSpPr>
          <p:cNvPr id="13" name="Text Placeholder 17">
            <a:extLst>
              <a:ext uri="{FF2B5EF4-FFF2-40B4-BE49-F238E27FC236}">
                <a16:creationId xmlns:a16="http://schemas.microsoft.com/office/drawing/2014/main" id="{7D2CAE84-A89A-FFF2-EDE4-FCAE4CD82D02}"/>
              </a:ext>
            </a:extLst>
          </p:cNvPr>
          <p:cNvSpPr>
            <a:spLocks noGrp="1"/>
          </p:cNvSpPr>
          <p:nvPr>
            <p:ph type="body" sz="quarter" idx="21" hasCustomPrompt="1"/>
          </p:nvPr>
        </p:nvSpPr>
        <p:spPr>
          <a:xfrm>
            <a:off x="1063671" y="1464353"/>
            <a:ext cx="3603195" cy="297848"/>
          </a:xfrm>
          <a:prstGeom prst="rect">
            <a:avLst/>
          </a:prstGeom>
        </p:spPr>
        <p:txBody>
          <a:bodyPr/>
          <a:lstStyle>
            <a:lvl1pPr marL="0" indent="0" rtl="0">
              <a:lnSpc>
                <a:spcPts val="1760"/>
              </a:lnSpc>
              <a:spcBef>
                <a:spcPts val="0"/>
              </a:spcBef>
              <a:spcAft>
                <a:spcPts val="0"/>
              </a:spcAft>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rtl="0">
              <a:lnSpc>
                <a:spcPts val="1760"/>
              </a:lnSpc>
              <a:spcBef>
                <a:spcPts val="0"/>
              </a:spcBef>
              <a:spcAft>
                <a:spcPts val="0"/>
              </a:spcAft>
            </a:pPr>
            <a:r>
              <a:rPr lang="en-US" u="none" strike="noStrike" dirty="0">
                <a:solidFill>
                  <a:schemeClr val="bg2">
                    <a:lumMod val="25000"/>
                  </a:schemeClr>
                </a:solidFill>
                <a:effectLst/>
                <a:latin typeface="Century Gothic" panose="020B0502020202020204" pitchFamily="34" charset="0"/>
                <a:ea typeface="Roboto" pitchFamily="2" charset="0"/>
                <a:cs typeface="Poppins" panose="00000500000000000000" pitchFamily="50" charset="0"/>
              </a:rPr>
              <a:t>ADD SUBHEADING TEXT HERE</a:t>
            </a:r>
          </a:p>
        </p:txBody>
      </p:sp>
      <p:sp>
        <p:nvSpPr>
          <p:cNvPr id="15" name="Text Placeholder 20">
            <a:extLst>
              <a:ext uri="{FF2B5EF4-FFF2-40B4-BE49-F238E27FC236}">
                <a16:creationId xmlns:a16="http://schemas.microsoft.com/office/drawing/2014/main" id="{3744A0D3-96FE-940E-187C-84099053C026}"/>
              </a:ext>
            </a:extLst>
          </p:cNvPr>
          <p:cNvSpPr>
            <a:spLocks noGrp="1"/>
          </p:cNvSpPr>
          <p:nvPr>
            <p:ph type="body" sz="quarter" idx="13" hasCustomPrompt="1"/>
          </p:nvPr>
        </p:nvSpPr>
        <p:spPr>
          <a:xfrm>
            <a:off x="1082262" y="1886225"/>
            <a:ext cx="6737083" cy="89964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Tree>
    <p:extLst>
      <p:ext uri="{BB962C8B-B14F-4D97-AF65-F5344CB8AC3E}">
        <p14:creationId xmlns:p14="http://schemas.microsoft.com/office/powerpoint/2010/main" val="9866648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Layou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FE131F-12AB-06F2-7E18-B58927085740}"/>
              </a:ext>
            </a:extLst>
          </p:cNvPr>
          <p:cNvSpPr/>
          <p:nvPr userDrawn="1"/>
        </p:nvSpPr>
        <p:spPr>
          <a:xfrm>
            <a:off x="280555" y="0"/>
            <a:ext cx="11911445" cy="2098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a:extLst>
              <a:ext uri="{FF2B5EF4-FFF2-40B4-BE49-F238E27FC236}">
                <a16:creationId xmlns:a16="http://schemas.microsoft.com/office/drawing/2014/main" id="{E0D98CE3-6981-BF18-D559-39B4123D55E3}"/>
              </a:ext>
            </a:extLst>
          </p:cNvPr>
          <p:cNvSpPr/>
          <p:nvPr userDrawn="1"/>
        </p:nvSpPr>
        <p:spPr>
          <a:xfrm>
            <a:off x="8219210" y="0"/>
            <a:ext cx="3972790" cy="2098964"/>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3" name="Rectangle 2">
            <a:extLst>
              <a:ext uri="{FF2B5EF4-FFF2-40B4-BE49-F238E27FC236}">
                <a16:creationId xmlns:a16="http://schemas.microsoft.com/office/drawing/2014/main" id="{E6FC0505-B804-DF63-C4C2-04DCE40F031C}"/>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6B95B7E-AC71-2433-99DE-FFA2EE7FC5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128347" y="5769573"/>
            <a:ext cx="1868017" cy="942442"/>
          </a:xfrm>
          <a:prstGeom prst="rect">
            <a:avLst/>
          </a:prstGeom>
        </p:spPr>
      </p:pic>
      <p:pic>
        <p:nvPicPr>
          <p:cNvPr id="8" name="Picture 7" descr="Background pattern&#10;&#10;Description automatically generated">
            <a:extLst>
              <a:ext uri="{FF2B5EF4-FFF2-40B4-BE49-F238E27FC236}">
                <a16:creationId xmlns:a16="http://schemas.microsoft.com/office/drawing/2014/main" id="{079A9D77-9822-4E7D-1267-1E8640493189}"/>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a:off x="8432147" y="0"/>
            <a:ext cx="3392399" cy="1886225"/>
          </a:xfrm>
          <a:prstGeom prst="rect">
            <a:avLst/>
          </a:prstGeom>
        </p:spPr>
      </p:pic>
      <p:sp>
        <p:nvSpPr>
          <p:cNvPr id="11" name="Text Placeholder 14">
            <a:extLst>
              <a:ext uri="{FF2B5EF4-FFF2-40B4-BE49-F238E27FC236}">
                <a16:creationId xmlns:a16="http://schemas.microsoft.com/office/drawing/2014/main" id="{2409B74D-CD50-3EC1-C89E-7467169169CD}"/>
              </a:ext>
            </a:extLst>
          </p:cNvPr>
          <p:cNvSpPr>
            <a:spLocks noGrp="1"/>
          </p:cNvSpPr>
          <p:nvPr>
            <p:ph type="body" sz="quarter" idx="18" hasCustomPrompt="1"/>
          </p:nvPr>
        </p:nvSpPr>
        <p:spPr>
          <a:xfrm>
            <a:off x="732804" y="348507"/>
            <a:ext cx="6753602" cy="7848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ADD HEADLINE IN THIS AREA OVER TWO OR THREE LINES</a:t>
            </a:r>
          </a:p>
        </p:txBody>
      </p:sp>
      <p:sp>
        <p:nvSpPr>
          <p:cNvPr id="15" name="Text Placeholder 20">
            <a:extLst>
              <a:ext uri="{FF2B5EF4-FFF2-40B4-BE49-F238E27FC236}">
                <a16:creationId xmlns:a16="http://schemas.microsoft.com/office/drawing/2014/main" id="{3744A0D3-96FE-940E-187C-84099053C026}"/>
              </a:ext>
            </a:extLst>
          </p:cNvPr>
          <p:cNvSpPr>
            <a:spLocks noGrp="1"/>
          </p:cNvSpPr>
          <p:nvPr>
            <p:ph type="body" sz="quarter" idx="13" hasCustomPrompt="1"/>
          </p:nvPr>
        </p:nvSpPr>
        <p:spPr>
          <a:xfrm>
            <a:off x="732804" y="1221207"/>
            <a:ext cx="6737083" cy="66501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endParaRPr lang="en-US" dirty="0"/>
          </a:p>
        </p:txBody>
      </p:sp>
      <p:sp>
        <p:nvSpPr>
          <p:cNvPr id="5" name="Text Placeholder 20">
            <a:extLst>
              <a:ext uri="{FF2B5EF4-FFF2-40B4-BE49-F238E27FC236}">
                <a16:creationId xmlns:a16="http://schemas.microsoft.com/office/drawing/2014/main" id="{50DAD5DD-FEEE-114C-1360-9704E4D3E308}"/>
              </a:ext>
            </a:extLst>
          </p:cNvPr>
          <p:cNvSpPr>
            <a:spLocks noGrp="1"/>
          </p:cNvSpPr>
          <p:nvPr>
            <p:ph type="body" sz="quarter" idx="19" hasCustomPrompt="1"/>
          </p:nvPr>
        </p:nvSpPr>
        <p:spPr>
          <a:xfrm>
            <a:off x="732804" y="3190832"/>
            <a:ext cx="4846193" cy="66501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endParaRPr lang="en-US" dirty="0"/>
          </a:p>
        </p:txBody>
      </p:sp>
      <p:sp>
        <p:nvSpPr>
          <p:cNvPr id="6" name="Text Placeholder 20">
            <a:extLst>
              <a:ext uri="{FF2B5EF4-FFF2-40B4-BE49-F238E27FC236}">
                <a16:creationId xmlns:a16="http://schemas.microsoft.com/office/drawing/2014/main" id="{C9B56B7F-7BD2-7C6C-5511-81EC7B60CD31}"/>
              </a:ext>
            </a:extLst>
          </p:cNvPr>
          <p:cNvSpPr>
            <a:spLocks noGrp="1"/>
          </p:cNvSpPr>
          <p:nvPr>
            <p:ph type="body" sz="quarter" idx="20" hasCustomPrompt="1"/>
          </p:nvPr>
        </p:nvSpPr>
        <p:spPr>
          <a:xfrm>
            <a:off x="6613003" y="3190832"/>
            <a:ext cx="4846193" cy="66501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endParaRPr lang="en-US" dirty="0"/>
          </a:p>
        </p:txBody>
      </p:sp>
    </p:spTree>
    <p:extLst>
      <p:ext uri="{BB962C8B-B14F-4D97-AF65-F5344CB8AC3E}">
        <p14:creationId xmlns:p14="http://schemas.microsoft.com/office/powerpoint/2010/main" val="14004638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Layou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8B1B47-3ADC-75E8-66D0-BF2E84AC418C}"/>
              </a:ext>
            </a:extLst>
          </p:cNvPr>
          <p:cNvSpPr/>
          <p:nvPr userDrawn="1"/>
        </p:nvSpPr>
        <p:spPr>
          <a:xfrm>
            <a:off x="-14317" y="0"/>
            <a:ext cx="1534886"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AA09DBF-1B30-437B-E89A-F03785EC6D2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27295" y="5776553"/>
            <a:ext cx="1868017" cy="942442"/>
          </a:xfrm>
          <a:prstGeom prst="rect">
            <a:avLst/>
          </a:prstGeom>
        </p:spPr>
      </p:pic>
      <p:pic>
        <p:nvPicPr>
          <p:cNvPr id="6" name="Picture 5" descr="Background pattern&#10;&#10;Description automatically generated">
            <a:extLst>
              <a:ext uri="{FF2B5EF4-FFF2-40B4-BE49-F238E27FC236}">
                <a16:creationId xmlns:a16="http://schemas.microsoft.com/office/drawing/2014/main" id="{8AB5991E-DB64-1888-3C85-BCEB4D088FBC}"/>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16200000">
            <a:off x="-838243" y="2489439"/>
            <a:ext cx="3711505" cy="2063653"/>
          </a:xfrm>
          <a:prstGeom prst="rect">
            <a:avLst/>
          </a:prstGeom>
        </p:spPr>
      </p:pic>
      <p:sp>
        <p:nvSpPr>
          <p:cNvPr id="16" name="Chart Placeholder 14">
            <a:extLst>
              <a:ext uri="{FF2B5EF4-FFF2-40B4-BE49-F238E27FC236}">
                <a16:creationId xmlns:a16="http://schemas.microsoft.com/office/drawing/2014/main" id="{49A849B2-D64C-F1C4-9864-31F885E48429}"/>
              </a:ext>
            </a:extLst>
          </p:cNvPr>
          <p:cNvSpPr>
            <a:spLocks noGrp="1"/>
          </p:cNvSpPr>
          <p:nvPr>
            <p:ph type="chart" sz="quarter" idx="17"/>
          </p:nvPr>
        </p:nvSpPr>
        <p:spPr>
          <a:xfrm>
            <a:off x="1887507" y="2827334"/>
            <a:ext cx="5390909" cy="2789135"/>
          </a:xfrm>
          <a:prstGeom prst="rect">
            <a:avLst/>
          </a:prstGeom>
        </p:spPr>
        <p:txBody>
          <a:bodyPr/>
          <a:lstStyle/>
          <a:p>
            <a:endParaRPr lang="en-US"/>
          </a:p>
        </p:txBody>
      </p:sp>
      <p:sp>
        <p:nvSpPr>
          <p:cNvPr id="18" name="Text Placeholder 14">
            <a:extLst>
              <a:ext uri="{FF2B5EF4-FFF2-40B4-BE49-F238E27FC236}">
                <a16:creationId xmlns:a16="http://schemas.microsoft.com/office/drawing/2014/main" id="{EBB73D8D-86D7-125C-E940-A3692CE65CF1}"/>
              </a:ext>
            </a:extLst>
          </p:cNvPr>
          <p:cNvSpPr>
            <a:spLocks noGrp="1"/>
          </p:cNvSpPr>
          <p:nvPr>
            <p:ph type="body" sz="quarter" idx="18" hasCustomPrompt="1"/>
          </p:nvPr>
        </p:nvSpPr>
        <p:spPr>
          <a:xfrm>
            <a:off x="1887507" y="1066040"/>
            <a:ext cx="8795926" cy="878508"/>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 IN THIS AREA OVER TWO LINES</a:t>
            </a:r>
          </a:p>
        </p:txBody>
      </p:sp>
      <p:sp>
        <p:nvSpPr>
          <p:cNvPr id="20" name="Text Placeholder 17">
            <a:extLst>
              <a:ext uri="{FF2B5EF4-FFF2-40B4-BE49-F238E27FC236}">
                <a16:creationId xmlns:a16="http://schemas.microsoft.com/office/drawing/2014/main" id="{5F583701-7F01-F3E3-CCE4-B1F9B31AB492}"/>
              </a:ext>
            </a:extLst>
          </p:cNvPr>
          <p:cNvSpPr>
            <a:spLocks noGrp="1"/>
          </p:cNvSpPr>
          <p:nvPr>
            <p:ph type="body" sz="quarter" idx="19" hasCustomPrompt="1"/>
          </p:nvPr>
        </p:nvSpPr>
        <p:spPr>
          <a:xfrm>
            <a:off x="1887507" y="1904964"/>
            <a:ext cx="8795926"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2" name="Text Placeholder 20">
            <a:extLst>
              <a:ext uri="{FF2B5EF4-FFF2-40B4-BE49-F238E27FC236}">
                <a16:creationId xmlns:a16="http://schemas.microsoft.com/office/drawing/2014/main" id="{17D857AE-88E9-884F-47C8-4E4DE0FECEA1}"/>
              </a:ext>
            </a:extLst>
          </p:cNvPr>
          <p:cNvSpPr>
            <a:spLocks noGrp="1"/>
          </p:cNvSpPr>
          <p:nvPr>
            <p:ph type="body" sz="quarter" idx="13" hasCustomPrompt="1"/>
          </p:nvPr>
        </p:nvSpPr>
        <p:spPr>
          <a:xfrm>
            <a:off x="7799437" y="2827334"/>
            <a:ext cx="3600083" cy="1368745"/>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24" name="Text Placeholder 18">
            <a:extLst>
              <a:ext uri="{FF2B5EF4-FFF2-40B4-BE49-F238E27FC236}">
                <a16:creationId xmlns:a16="http://schemas.microsoft.com/office/drawing/2014/main" id="{59A6C3AE-DA57-944A-447F-63A706427EAF}"/>
              </a:ext>
            </a:extLst>
          </p:cNvPr>
          <p:cNvSpPr>
            <a:spLocks noGrp="1"/>
          </p:cNvSpPr>
          <p:nvPr>
            <p:ph type="body" sz="quarter" idx="20" hasCustomPrompt="1"/>
          </p:nvPr>
        </p:nvSpPr>
        <p:spPr>
          <a:xfrm>
            <a:off x="7799437" y="4242312"/>
            <a:ext cx="3171825" cy="1391920"/>
          </a:xfrm>
          <a:prstGeom prst="rect">
            <a:avLst/>
          </a:prstGeom>
        </p:spPr>
        <p:txBody>
          <a:bodyPr/>
          <a:lstStyle>
            <a:lvl1pPr>
              <a:lnSpc>
                <a:spcPct val="150000"/>
              </a:lnSpc>
              <a:spcBef>
                <a:spcPts val="0"/>
              </a:spcBef>
              <a:buClr>
                <a:srgbClr val="00DDDB"/>
              </a:buClr>
              <a:buSzPct val="130000"/>
              <a:buFont typeface="Arial" panose="020B0604020202020204" pitchFamily="34" charset="0"/>
              <a:buChar char="•"/>
              <a:defRPr lang="en-US" sz="14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bullet point in this section</a:t>
            </a:r>
          </a:p>
          <a:p>
            <a:pPr lvl="0"/>
            <a:r>
              <a:rPr lang="en-US" dirty="0"/>
              <a:t>Add bullet point in this section</a:t>
            </a:r>
          </a:p>
          <a:p>
            <a:pPr lvl="0"/>
            <a:r>
              <a:rPr lang="en-US" dirty="0"/>
              <a:t>Add bullet point in this section</a:t>
            </a:r>
          </a:p>
          <a:p>
            <a:pPr lvl="0"/>
            <a:r>
              <a:rPr lang="en-US" dirty="0"/>
              <a:t>Add bullet point in this section</a:t>
            </a:r>
          </a:p>
        </p:txBody>
      </p:sp>
      <p:sp>
        <p:nvSpPr>
          <p:cNvPr id="25" name="Rectangle 24">
            <a:extLst>
              <a:ext uri="{FF2B5EF4-FFF2-40B4-BE49-F238E27FC236}">
                <a16:creationId xmlns:a16="http://schemas.microsoft.com/office/drawing/2014/main" id="{AF93FAF2-A74B-8E5D-6B6E-61849929F6E8}"/>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072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Layout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5DE1C7-EFFB-A9EA-C07C-4400D1467736}"/>
              </a:ext>
            </a:extLst>
          </p:cNvPr>
          <p:cNvSpPr/>
          <p:nvPr userDrawn="1"/>
        </p:nvSpPr>
        <p:spPr>
          <a:xfrm>
            <a:off x="0" y="3896359"/>
            <a:ext cx="12191999" cy="2443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descr="Background pattern&#10;&#10;Description automatically generated">
            <a:extLst>
              <a:ext uri="{FF2B5EF4-FFF2-40B4-BE49-F238E27FC236}">
                <a16:creationId xmlns:a16="http://schemas.microsoft.com/office/drawing/2014/main" id="{932DE1A6-146C-23DD-46C0-8983A17E52BF}"/>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a:off x="-163327" y="0"/>
            <a:ext cx="3204038" cy="1781494"/>
          </a:xfrm>
          <a:prstGeom prst="rect">
            <a:avLst/>
          </a:prstGeom>
        </p:spPr>
      </p:pic>
      <p:sp>
        <p:nvSpPr>
          <p:cNvPr id="3" name="Picture Placeholder 3">
            <a:extLst>
              <a:ext uri="{FF2B5EF4-FFF2-40B4-BE49-F238E27FC236}">
                <a16:creationId xmlns:a16="http://schemas.microsoft.com/office/drawing/2014/main" id="{1AF13ABD-0A18-571E-0EDA-AF181362FAA8}"/>
              </a:ext>
            </a:extLst>
          </p:cNvPr>
          <p:cNvSpPr>
            <a:spLocks noGrp="1"/>
          </p:cNvSpPr>
          <p:nvPr>
            <p:ph type="pic" sz="quarter" idx="18"/>
          </p:nvPr>
        </p:nvSpPr>
        <p:spPr>
          <a:xfrm>
            <a:off x="2208214" y="2895600"/>
            <a:ext cx="4039755" cy="2021840"/>
          </a:xfrm>
          <a:custGeom>
            <a:avLst/>
            <a:gdLst>
              <a:gd name="connsiteX0" fmla="*/ 0 w 4548187"/>
              <a:gd name="connsiteY0" fmla="*/ 0 h 2021840"/>
              <a:gd name="connsiteX1" fmla="*/ 4548187 w 4548187"/>
              <a:gd name="connsiteY1" fmla="*/ 0 h 2021840"/>
              <a:gd name="connsiteX2" fmla="*/ 4548187 w 4548187"/>
              <a:gd name="connsiteY2" fmla="*/ 2021840 h 2021840"/>
              <a:gd name="connsiteX3" fmla="*/ 0 w 4548187"/>
              <a:gd name="connsiteY3" fmla="*/ 2021840 h 2021840"/>
            </a:gdLst>
            <a:ahLst/>
            <a:cxnLst>
              <a:cxn ang="0">
                <a:pos x="connsiteX0" y="connsiteY0"/>
              </a:cxn>
              <a:cxn ang="0">
                <a:pos x="connsiteX1" y="connsiteY1"/>
              </a:cxn>
              <a:cxn ang="0">
                <a:pos x="connsiteX2" y="connsiteY2"/>
              </a:cxn>
              <a:cxn ang="0">
                <a:pos x="connsiteX3" y="connsiteY3"/>
              </a:cxn>
            </a:cxnLst>
            <a:rect l="l" t="t" r="r" b="b"/>
            <a:pathLst>
              <a:path w="4548187" h="2021840">
                <a:moveTo>
                  <a:pt x="0" y="0"/>
                </a:moveTo>
                <a:lnTo>
                  <a:pt x="4548187" y="0"/>
                </a:lnTo>
                <a:lnTo>
                  <a:pt x="4548187" y="2021840"/>
                </a:lnTo>
                <a:lnTo>
                  <a:pt x="0" y="2021840"/>
                </a:lnTo>
                <a:close/>
              </a:path>
            </a:pathLst>
          </a:custGeom>
          <a:pattFill prst="pct5">
            <a:fgClr>
              <a:srgbClr val="8793A9"/>
            </a:fgClr>
            <a:bgClr>
              <a:schemeClr val="bg1"/>
            </a:bgClr>
          </a:pattFill>
        </p:spPr>
        <p:txBody>
          <a:bodyPr/>
          <a:lstStyle/>
          <a:p>
            <a:endParaRPr lang="en-US"/>
          </a:p>
        </p:txBody>
      </p:sp>
      <p:sp>
        <p:nvSpPr>
          <p:cNvPr id="4" name="Picture Placeholder 5">
            <a:extLst>
              <a:ext uri="{FF2B5EF4-FFF2-40B4-BE49-F238E27FC236}">
                <a16:creationId xmlns:a16="http://schemas.microsoft.com/office/drawing/2014/main" id="{17EF5907-4299-F75E-6E0F-44F76964380E}"/>
              </a:ext>
            </a:extLst>
          </p:cNvPr>
          <p:cNvSpPr>
            <a:spLocks noGrp="1"/>
          </p:cNvSpPr>
          <p:nvPr>
            <p:ph type="pic" sz="quarter" idx="17"/>
          </p:nvPr>
        </p:nvSpPr>
        <p:spPr>
          <a:xfrm>
            <a:off x="7074854" y="2895600"/>
            <a:ext cx="4009706" cy="2021840"/>
          </a:xfrm>
          <a:custGeom>
            <a:avLst/>
            <a:gdLst>
              <a:gd name="connsiteX0" fmla="*/ 0 w 4009706"/>
              <a:gd name="connsiteY0" fmla="*/ 0 h 2021840"/>
              <a:gd name="connsiteX1" fmla="*/ 4009706 w 4009706"/>
              <a:gd name="connsiteY1" fmla="*/ 0 h 2021840"/>
              <a:gd name="connsiteX2" fmla="*/ 4009706 w 4009706"/>
              <a:gd name="connsiteY2" fmla="*/ 2021840 h 2021840"/>
              <a:gd name="connsiteX3" fmla="*/ 0 w 4009706"/>
              <a:gd name="connsiteY3" fmla="*/ 2021840 h 2021840"/>
            </a:gdLst>
            <a:ahLst/>
            <a:cxnLst>
              <a:cxn ang="0">
                <a:pos x="connsiteX0" y="connsiteY0"/>
              </a:cxn>
              <a:cxn ang="0">
                <a:pos x="connsiteX1" y="connsiteY1"/>
              </a:cxn>
              <a:cxn ang="0">
                <a:pos x="connsiteX2" y="connsiteY2"/>
              </a:cxn>
              <a:cxn ang="0">
                <a:pos x="connsiteX3" y="connsiteY3"/>
              </a:cxn>
            </a:cxnLst>
            <a:rect l="l" t="t" r="r" b="b"/>
            <a:pathLst>
              <a:path w="4009706" h="2021840">
                <a:moveTo>
                  <a:pt x="0" y="0"/>
                </a:moveTo>
                <a:lnTo>
                  <a:pt x="4009706" y="0"/>
                </a:lnTo>
                <a:lnTo>
                  <a:pt x="4009706" y="2021840"/>
                </a:lnTo>
                <a:lnTo>
                  <a:pt x="0" y="2021840"/>
                </a:lnTo>
                <a:close/>
              </a:path>
            </a:pathLst>
          </a:custGeom>
          <a:pattFill prst="pct5">
            <a:fgClr>
              <a:srgbClr val="8793A9"/>
            </a:fgClr>
            <a:bgClr>
              <a:schemeClr val="bg1"/>
            </a:bgClr>
          </a:pattFill>
        </p:spPr>
        <p:txBody>
          <a:bodyPr/>
          <a:lstStyle/>
          <a:p>
            <a:endParaRPr lang="en-US"/>
          </a:p>
        </p:txBody>
      </p:sp>
      <p:sp>
        <p:nvSpPr>
          <p:cNvPr id="5" name="Rectangle 4">
            <a:extLst>
              <a:ext uri="{FF2B5EF4-FFF2-40B4-BE49-F238E27FC236}">
                <a16:creationId xmlns:a16="http://schemas.microsoft.com/office/drawing/2014/main" id="{30A31D18-2459-4419-8B56-3576FBEE5033}"/>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647821A-EECF-7D18-3168-54C3ACC8D6F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436511" y="213987"/>
            <a:ext cx="1868017" cy="942442"/>
          </a:xfrm>
          <a:prstGeom prst="rect">
            <a:avLst/>
          </a:prstGeom>
        </p:spPr>
      </p:pic>
      <p:sp>
        <p:nvSpPr>
          <p:cNvPr id="16" name="Text Placeholder 20">
            <a:extLst>
              <a:ext uri="{FF2B5EF4-FFF2-40B4-BE49-F238E27FC236}">
                <a16:creationId xmlns:a16="http://schemas.microsoft.com/office/drawing/2014/main" id="{F28DAEBD-13FA-68C7-9180-A8A9DEFA9D81}"/>
              </a:ext>
            </a:extLst>
          </p:cNvPr>
          <p:cNvSpPr>
            <a:spLocks noGrp="1"/>
          </p:cNvSpPr>
          <p:nvPr>
            <p:ph type="body" sz="quarter" idx="13" hasCustomPrompt="1"/>
          </p:nvPr>
        </p:nvSpPr>
        <p:spPr>
          <a:xfrm>
            <a:off x="6958014" y="1338257"/>
            <a:ext cx="3637596" cy="1368745"/>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18" name="Text Placeholder 14">
            <a:extLst>
              <a:ext uri="{FF2B5EF4-FFF2-40B4-BE49-F238E27FC236}">
                <a16:creationId xmlns:a16="http://schemas.microsoft.com/office/drawing/2014/main" id="{32478348-4124-603C-3566-69888EE27937}"/>
              </a:ext>
            </a:extLst>
          </p:cNvPr>
          <p:cNvSpPr>
            <a:spLocks noGrp="1"/>
          </p:cNvSpPr>
          <p:nvPr>
            <p:ph type="body" sz="quarter" idx="19" hasCustomPrompt="1"/>
          </p:nvPr>
        </p:nvSpPr>
        <p:spPr>
          <a:xfrm>
            <a:off x="2112195" y="1818601"/>
            <a:ext cx="4112007" cy="390178"/>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ADD TITLE</a:t>
            </a:r>
          </a:p>
        </p:txBody>
      </p:sp>
      <p:sp>
        <p:nvSpPr>
          <p:cNvPr id="20" name="Text Placeholder 17">
            <a:extLst>
              <a:ext uri="{FF2B5EF4-FFF2-40B4-BE49-F238E27FC236}">
                <a16:creationId xmlns:a16="http://schemas.microsoft.com/office/drawing/2014/main" id="{C66A1927-9934-42D7-786D-D27327B33ABA}"/>
              </a:ext>
            </a:extLst>
          </p:cNvPr>
          <p:cNvSpPr>
            <a:spLocks noGrp="1"/>
          </p:cNvSpPr>
          <p:nvPr>
            <p:ph type="body" sz="quarter" idx="20" hasCustomPrompt="1"/>
          </p:nvPr>
        </p:nvSpPr>
        <p:spPr>
          <a:xfrm>
            <a:off x="2134640" y="2205654"/>
            <a:ext cx="2958674" cy="323165"/>
          </a:xfrm>
          <a:prstGeom prst="rect">
            <a:avLst/>
          </a:prstGeom>
        </p:spPr>
        <p:txBody>
          <a:bodyPr anchor="ct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CLICK TO ADD SUB TITLE</a:t>
            </a:r>
          </a:p>
        </p:txBody>
      </p:sp>
      <p:sp>
        <p:nvSpPr>
          <p:cNvPr id="23" name="Text Placeholder 20">
            <a:extLst>
              <a:ext uri="{FF2B5EF4-FFF2-40B4-BE49-F238E27FC236}">
                <a16:creationId xmlns:a16="http://schemas.microsoft.com/office/drawing/2014/main" id="{AE9E21BB-68F5-2A4C-11D0-861812CC77A8}"/>
              </a:ext>
            </a:extLst>
          </p:cNvPr>
          <p:cNvSpPr>
            <a:spLocks noGrp="1"/>
          </p:cNvSpPr>
          <p:nvPr>
            <p:ph type="body" sz="quarter" idx="22" hasCustomPrompt="1"/>
          </p:nvPr>
        </p:nvSpPr>
        <p:spPr>
          <a:xfrm>
            <a:off x="6981002" y="5281096"/>
            <a:ext cx="4346514" cy="49615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25" name="Text Placeholder 20">
            <a:extLst>
              <a:ext uri="{FF2B5EF4-FFF2-40B4-BE49-F238E27FC236}">
                <a16:creationId xmlns:a16="http://schemas.microsoft.com/office/drawing/2014/main" id="{492E0EFA-202E-54EC-518A-092F6B52DF59}"/>
              </a:ext>
            </a:extLst>
          </p:cNvPr>
          <p:cNvSpPr>
            <a:spLocks noGrp="1"/>
          </p:cNvSpPr>
          <p:nvPr>
            <p:ph type="body" sz="quarter" idx="23" hasCustomPrompt="1"/>
          </p:nvPr>
        </p:nvSpPr>
        <p:spPr>
          <a:xfrm>
            <a:off x="2134639" y="5281096"/>
            <a:ext cx="4346514" cy="49615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28" name="Text Placeholder 26">
            <a:extLst>
              <a:ext uri="{FF2B5EF4-FFF2-40B4-BE49-F238E27FC236}">
                <a16:creationId xmlns:a16="http://schemas.microsoft.com/office/drawing/2014/main" id="{74DC6AFA-C381-8A1B-8F54-5891EF896540}"/>
              </a:ext>
            </a:extLst>
          </p:cNvPr>
          <p:cNvSpPr>
            <a:spLocks noGrp="1"/>
          </p:cNvSpPr>
          <p:nvPr>
            <p:ph type="body" sz="quarter" idx="24" hasCustomPrompt="1"/>
          </p:nvPr>
        </p:nvSpPr>
        <p:spPr>
          <a:xfrm>
            <a:off x="6938963" y="5027165"/>
            <a:ext cx="3535362" cy="253931"/>
          </a:xfrm>
          <a:prstGeom prst="rect">
            <a:avLst/>
          </a:prstGeom>
        </p:spPr>
        <p:txBody>
          <a:bodyPr/>
          <a:lstStyle>
            <a:lvl1pPr marL="0" indent="0">
              <a:lnSpc>
                <a:spcPct val="100000"/>
              </a:lnSpc>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YOUR TITLE</a:t>
            </a:r>
          </a:p>
        </p:txBody>
      </p:sp>
      <p:sp>
        <p:nvSpPr>
          <p:cNvPr id="30" name="Text Placeholder 26">
            <a:extLst>
              <a:ext uri="{FF2B5EF4-FFF2-40B4-BE49-F238E27FC236}">
                <a16:creationId xmlns:a16="http://schemas.microsoft.com/office/drawing/2014/main" id="{3A60B6B8-5DC6-8544-66DB-B5BADCDE7151}"/>
              </a:ext>
            </a:extLst>
          </p:cNvPr>
          <p:cNvSpPr>
            <a:spLocks noGrp="1"/>
          </p:cNvSpPr>
          <p:nvPr>
            <p:ph type="body" sz="quarter" idx="25" hasCustomPrompt="1"/>
          </p:nvPr>
        </p:nvSpPr>
        <p:spPr>
          <a:xfrm>
            <a:off x="2092600" y="5027165"/>
            <a:ext cx="3535362" cy="253931"/>
          </a:xfrm>
          <a:prstGeom prst="rect">
            <a:avLst/>
          </a:prstGeom>
        </p:spPr>
        <p:txBody>
          <a:bodyPr/>
          <a:lstStyle>
            <a:lvl1pPr marL="0" indent="0">
              <a:lnSpc>
                <a:spcPct val="100000"/>
              </a:lnSpc>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YOUR TITLE</a:t>
            </a:r>
          </a:p>
        </p:txBody>
      </p:sp>
    </p:spTree>
    <p:extLst>
      <p:ext uri="{BB962C8B-B14F-4D97-AF65-F5344CB8AC3E}">
        <p14:creationId xmlns:p14="http://schemas.microsoft.com/office/powerpoint/2010/main" val="40423196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ayou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D40F4-E054-191D-1AC8-4985E6A8E74E}"/>
              </a:ext>
            </a:extLst>
          </p:cNvPr>
          <p:cNvSpPr/>
          <p:nvPr userDrawn="1"/>
        </p:nvSpPr>
        <p:spPr>
          <a:xfrm>
            <a:off x="7183120" y="5600700"/>
            <a:ext cx="5008880" cy="12572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a:extLst>
              <a:ext uri="{FF2B5EF4-FFF2-40B4-BE49-F238E27FC236}">
                <a16:creationId xmlns:a16="http://schemas.microsoft.com/office/drawing/2014/main" id="{1798F743-095E-AAD0-9175-3C0C147848EB}"/>
              </a:ext>
            </a:extLst>
          </p:cNvPr>
          <p:cNvSpPr/>
          <p:nvPr userDrawn="1"/>
        </p:nvSpPr>
        <p:spPr>
          <a:xfrm>
            <a:off x="0" y="0"/>
            <a:ext cx="22148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D61835-D41D-B84D-07F5-24B05C0EB8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80192" y="5776554"/>
            <a:ext cx="1868017" cy="942442"/>
          </a:xfrm>
          <a:prstGeom prst="rect">
            <a:avLst/>
          </a:prstGeom>
        </p:spPr>
      </p:pic>
      <p:sp>
        <p:nvSpPr>
          <p:cNvPr id="9" name="Rectangle 8">
            <a:extLst>
              <a:ext uri="{FF2B5EF4-FFF2-40B4-BE49-F238E27FC236}">
                <a16:creationId xmlns:a16="http://schemas.microsoft.com/office/drawing/2014/main" id="{BEA4FB18-3CCA-DEEA-54E7-DC6A9D3ACED1}"/>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1EF8C532-5FFF-E856-F41E-9C4A38777CBF}"/>
              </a:ext>
            </a:extLst>
          </p:cNvPr>
          <p:cNvSpPr>
            <a:spLocks noGrp="1"/>
          </p:cNvSpPr>
          <p:nvPr>
            <p:ph type="pic" sz="quarter" idx="10"/>
          </p:nvPr>
        </p:nvSpPr>
        <p:spPr>
          <a:xfrm>
            <a:off x="0" y="0"/>
            <a:ext cx="7183120" cy="6858000"/>
          </a:xfrm>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schemeClr val="bg1"/>
            </a:bgClr>
          </a:pattFill>
        </p:spPr>
        <p:txBody>
          <a:bodyPr wrap="square">
            <a:noAutofit/>
          </a:bodyPr>
          <a:lstStyle/>
          <a:p>
            <a:endParaRPr lang="en-US"/>
          </a:p>
        </p:txBody>
      </p:sp>
      <p:sp>
        <p:nvSpPr>
          <p:cNvPr id="16" name="Text Placeholder 14">
            <a:extLst>
              <a:ext uri="{FF2B5EF4-FFF2-40B4-BE49-F238E27FC236}">
                <a16:creationId xmlns:a16="http://schemas.microsoft.com/office/drawing/2014/main" id="{D244B4F8-132E-DD3C-D37A-E1343B6BE9C8}"/>
              </a:ext>
            </a:extLst>
          </p:cNvPr>
          <p:cNvSpPr>
            <a:spLocks noGrp="1"/>
          </p:cNvSpPr>
          <p:nvPr>
            <p:ph type="body" sz="quarter" idx="11" hasCustomPrompt="1"/>
          </p:nvPr>
        </p:nvSpPr>
        <p:spPr>
          <a:xfrm>
            <a:off x="7796434" y="1241602"/>
            <a:ext cx="3200750" cy="15307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19" name="Text Placeholder 17">
            <a:extLst>
              <a:ext uri="{FF2B5EF4-FFF2-40B4-BE49-F238E27FC236}">
                <a16:creationId xmlns:a16="http://schemas.microsoft.com/office/drawing/2014/main" id="{2EF9BC70-E241-3BFD-9EAF-CD7BDA88C190}"/>
              </a:ext>
            </a:extLst>
          </p:cNvPr>
          <p:cNvSpPr>
            <a:spLocks noGrp="1"/>
          </p:cNvSpPr>
          <p:nvPr>
            <p:ph type="body" sz="quarter" idx="12" hasCustomPrompt="1"/>
          </p:nvPr>
        </p:nvSpPr>
        <p:spPr>
          <a:xfrm>
            <a:off x="7815024" y="2840418"/>
            <a:ext cx="3182159"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2" name="Text Placeholder 20">
            <a:extLst>
              <a:ext uri="{FF2B5EF4-FFF2-40B4-BE49-F238E27FC236}">
                <a16:creationId xmlns:a16="http://schemas.microsoft.com/office/drawing/2014/main" id="{D70CDA67-09EB-0326-C968-61AC395A872C}"/>
              </a:ext>
            </a:extLst>
          </p:cNvPr>
          <p:cNvSpPr>
            <a:spLocks noGrp="1"/>
          </p:cNvSpPr>
          <p:nvPr>
            <p:ph type="body" sz="quarter" idx="13" hasCustomPrompt="1"/>
          </p:nvPr>
        </p:nvSpPr>
        <p:spPr>
          <a:xfrm>
            <a:off x="7813890" y="3466770"/>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Tree>
    <p:extLst>
      <p:ext uri="{BB962C8B-B14F-4D97-AF65-F5344CB8AC3E}">
        <p14:creationId xmlns:p14="http://schemas.microsoft.com/office/powerpoint/2010/main" val="33908193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Layout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5DE1C7-EFFB-A9EA-C07C-4400D1467736}"/>
              </a:ext>
            </a:extLst>
          </p:cNvPr>
          <p:cNvSpPr/>
          <p:nvPr userDrawn="1"/>
        </p:nvSpPr>
        <p:spPr>
          <a:xfrm>
            <a:off x="1" y="3854766"/>
            <a:ext cx="12191999" cy="2443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descr="Background pattern&#10;&#10;Description automatically generated">
            <a:extLst>
              <a:ext uri="{FF2B5EF4-FFF2-40B4-BE49-F238E27FC236}">
                <a16:creationId xmlns:a16="http://schemas.microsoft.com/office/drawing/2014/main" id="{932DE1A6-146C-23DD-46C0-8983A17E52BF}"/>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a:off x="-163327" y="0"/>
            <a:ext cx="3204038" cy="1781494"/>
          </a:xfrm>
          <a:prstGeom prst="rect">
            <a:avLst/>
          </a:prstGeom>
        </p:spPr>
      </p:pic>
      <p:sp>
        <p:nvSpPr>
          <p:cNvPr id="5" name="Rectangle 4">
            <a:extLst>
              <a:ext uri="{FF2B5EF4-FFF2-40B4-BE49-F238E27FC236}">
                <a16:creationId xmlns:a16="http://schemas.microsoft.com/office/drawing/2014/main" id="{30A31D18-2459-4419-8B56-3576FBEE5033}"/>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647821A-EECF-7D18-3168-54C3ACC8D6F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436511" y="213987"/>
            <a:ext cx="1868017" cy="942442"/>
          </a:xfrm>
          <a:prstGeom prst="rect">
            <a:avLst/>
          </a:prstGeom>
        </p:spPr>
      </p:pic>
      <p:sp>
        <p:nvSpPr>
          <p:cNvPr id="18" name="Text Placeholder 14">
            <a:extLst>
              <a:ext uri="{FF2B5EF4-FFF2-40B4-BE49-F238E27FC236}">
                <a16:creationId xmlns:a16="http://schemas.microsoft.com/office/drawing/2014/main" id="{32478348-4124-603C-3566-69888EE27937}"/>
              </a:ext>
            </a:extLst>
          </p:cNvPr>
          <p:cNvSpPr>
            <a:spLocks noGrp="1"/>
          </p:cNvSpPr>
          <p:nvPr>
            <p:ph type="body" sz="quarter" idx="19" hasCustomPrompt="1"/>
          </p:nvPr>
        </p:nvSpPr>
        <p:spPr>
          <a:xfrm>
            <a:off x="908601" y="2155099"/>
            <a:ext cx="10075774" cy="390178"/>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ADD TITLE IN THIS AREA OVER ONE OR TWO LINES</a:t>
            </a:r>
          </a:p>
        </p:txBody>
      </p:sp>
      <p:sp>
        <p:nvSpPr>
          <p:cNvPr id="20" name="Text Placeholder 17">
            <a:extLst>
              <a:ext uri="{FF2B5EF4-FFF2-40B4-BE49-F238E27FC236}">
                <a16:creationId xmlns:a16="http://schemas.microsoft.com/office/drawing/2014/main" id="{C66A1927-9934-42D7-786D-D27327B33ABA}"/>
              </a:ext>
            </a:extLst>
          </p:cNvPr>
          <p:cNvSpPr>
            <a:spLocks noGrp="1"/>
          </p:cNvSpPr>
          <p:nvPr>
            <p:ph type="body" sz="quarter" idx="20" hasCustomPrompt="1"/>
          </p:nvPr>
        </p:nvSpPr>
        <p:spPr>
          <a:xfrm>
            <a:off x="931046" y="3005451"/>
            <a:ext cx="2958674" cy="323165"/>
          </a:xfrm>
          <a:prstGeom prst="rect">
            <a:avLst/>
          </a:prstGeom>
        </p:spPr>
        <p:txBody>
          <a:bodyPr anchor="ct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CLICK TO ADD SUB TITLE</a:t>
            </a:r>
          </a:p>
        </p:txBody>
      </p:sp>
      <p:sp>
        <p:nvSpPr>
          <p:cNvPr id="25" name="Text Placeholder 20">
            <a:extLst>
              <a:ext uri="{FF2B5EF4-FFF2-40B4-BE49-F238E27FC236}">
                <a16:creationId xmlns:a16="http://schemas.microsoft.com/office/drawing/2014/main" id="{492E0EFA-202E-54EC-518A-092F6B52DF59}"/>
              </a:ext>
            </a:extLst>
          </p:cNvPr>
          <p:cNvSpPr>
            <a:spLocks noGrp="1"/>
          </p:cNvSpPr>
          <p:nvPr>
            <p:ph type="body" sz="quarter" idx="23" hasCustomPrompt="1"/>
          </p:nvPr>
        </p:nvSpPr>
        <p:spPr>
          <a:xfrm>
            <a:off x="966441" y="4423460"/>
            <a:ext cx="5723693" cy="76199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8" name="Picture Placeholder 7">
            <a:extLst>
              <a:ext uri="{FF2B5EF4-FFF2-40B4-BE49-F238E27FC236}">
                <a16:creationId xmlns:a16="http://schemas.microsoft.com/office/drawing/2014/main" id="{72397E7C-AD7D-CC26-7241-B5AD8024C537}"/>
              </a:ext>
            </a:extLst>
          </p:cNvPr>
          <p:cNvSpPr>
            <a:spLocks noGrp="1"/>
          </p:cNvSpPr>
          <p:nvPr>
            <p:ph type="pic" sz="quarter" idx="24"/>
          </p:nvPr>
        </p:nvSpPr>
        <p:spPr>
          <a:xfrm>
            <a:off x="7237353" y="3854450"/>
            <a:ext cx="4652963" cy="2443163"/>
          </a:xfrm>
          <a:prstGeom prst="rect">
            <a:avLst/>
          </a:prstGeom>
        </p:spPr>
        <p:txBody>
          <a:bodyPr/>
          <a:lstStyle/>
          <a:p>
            <a:endParaRPr lang="en-US"/>
          </a:p>
        </p:txBody>
      </p:sp>
      <p:sp>
        <p:nvSpPr>
          <p:cNvPr id="9" name="Rectangle 8">
            <a:extLst>
              <a:ext uri="{FF2B5EF4-FFF2-40B4-BE49-F238E27FC236}">
                <a16:creationId xmlns:a16="http://schemas.microsoft.com/office/drawing/2014/main" id="{6A2EBBD0-2E4A-A555-C38C-86B831EC28D5}"/>
              </a:ext>
            </a:extLst>
          </p:cNvPr>
          <p:cNvSpPr/>
          <p:nvPr userDrawn="1"/>
        </p:nvSpPr>
        <p:spPr>
          <a:xfrm>
            <a:off x="-5799" y="3854370"/>
            <a:ext cx="307483" cy="2443164"/>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292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Layout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5DE1C7-EFFB-A9EA-C07C-4400D1467736}"/>
              </a:ext>
            </a:extLst>
          </p:cNvPr>
          <p:cNvSpPr/>
          <p:nvPr userDrawn="1"/>
        </p:nvSpPr>
        <p:spPr>
          <a:xfrm>
            <a:off x="1828800" y="3854766"/>
            <a:ext cx="10363200" cy="2443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a:extLst>
              <a:ext uri="{FF2B5EF4-FFF2-40B4-BE49-F238E27FC236}">
                <a16:creationId xmlns:a16="http://schemas.microsoft.com/office/drawing/2014/main" id="{30A31D18-2459-4419-8B56-3576FBEE5033}"/>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647821A-EECF-7D18-3168-54C3ACC8D6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436511" y="213987"/>
            <a:ext cx="1868017" cy="942442"/>
          </a:xfrm>
          <a:prstGeom prst="rect">
            <a:avLst/>
          </a:prstGeom>
        </p:spPr>
      </p:pic>
      <p:sp>
        <p:nvSpPr>
          <p:cNvPr id="18" name="Text Placeholder 14">
            <a:extLst>
              <a:ext uri="{FF2B5EF4-FFF2-40B4-BE49-F238E27FC236}">
                <a16:creationId xmlns:a16="http://schemas.microsoft.com/office/drawing/2014/main" id="{32478348-4124-603C-3566-69888EE27937}"/>
              </a:ext>
            </a:extLst>
          </p:cNvPr>
          <p:cNvSpPr>
            <a:spLocks noGrp="1"/>
          </p:cNvSpPr>
          <p:nvPr>
            <p:ph type="body" sz="quarter" idx="19" hasCustomPrompt="1"/>
          </p:nvPr>
        </p:nvSpPr>
        <p:spPr>
          <a:xfrm>
            <a:off x="2057463" y="1938156"/>
            <a:ext cx="9063829" cy="390178"/>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ADD TITLE IN THIS AREA OVER ONE OR TWO LINES</a:t>
            </a:r>
          </a:p>
        </p:txBody>
      </p:sp>
      <p:sp>
        <p:nvSpPr>
          <p:cNvPr id="20" name="Text Placeholder 17">
            <a:extLst>
              <a:ext uri="{FF2B5EF4-FFF2-40B4-BE49-F238E27FC236}">
                <a16:creationId xmlns:a16="http://schemas.microsoft.com/office/drawing/2014/main" id="{C66A1927-9934-42D7-786D-D27327B33ABA}"/>
              </a:ext>
            </a:extLst>
          </p:cNvPr>
          <p:cNvSpPr>
            <a:spLocks noGrp="1"/>
          </p:cNvSpPr>
          <p:nvPr>
            <p:ph type="body" sz="quarter" idx="20" hasCustomPrompt="1"/>
          </p:nvPr>
        </p:nvSpPr>
        <p:spPr>
          <a:xfrm>
            <a:off x="2079908" y="2788508"/>
            <a:ext cx="3453384" cy="323165"/>
          </a:xfrm>
          <a:prstGeom prst="rect">
            <a:avLst/>
          </a:prstGeom>
        </p:spPr>
        <p:txBody>
          <a:bodyPr anchor="ct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CLICK TO ADD SUB TITLE</a:t>
            </a:r>
          </a:p>
        </p:txBody>
      </p:sp>
      <p:sp>
        <p:nvSpPr>
          <p:cNvPr id="25" name="Text Placeholder 20">
            <a:extLst>
              <a:ext uri="{FF2B5EF4-FFF2-40B4-BE49-F238E27FC236}">
                <a16:creationId xmlns:a16="http://schemas.microsoft.com/office/drawing/2014/main" id="{492E0EFA-202E-54EC-518A-092F6B52DF59}"/>
              </a:ext>
            </a:extLst>
          </p:cNvPr>
          <p:cNvSpPr>
            <a:spLocks noGrp="1"/>
          </p:cNvSpPr>
          <p:nvPr>
            <p:ph type="body" sz="quarter" idx="23" hasCustomPrompt="1"/>
          </p:nvPr>
        </p:nvSpPr>
        <p:spPr>
          <a:xfrm>
            <a:off x="2079908" y="4803946"/>
            <a:ext cx="5723693" cy="761998"/>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8" name="Picture Placeholder 7">
            <a:extLst>
              <a:ext uri="{FF2B5EF4-FFF2-40B4-BE49-F238E27FC236}">
                <a16:creationId xmlns:a16="http://schemas.microsoft.com/office/drawing/2014/main" id="{72397E7C-AD7D-CC26-7241-B5AD8024C537}"/>
              </a:ext>
            </a:extLst>
          </p:cNvPr>
          <p:cNvSpPr>
            <a:spLocks noGrp="1"/>
          </p:cNvSpPr>
          <p:nvPr>
            <p:ph type="pic" sz="quarter" idx="24"/>
          </p:nvPr>
        </p:nvSpPr>
        <p:spPr>
          <a:xfrm>
            <a:off x="9436511" y="3854450"/>
            <a:ext cx="2453805" cy="2443163"/>
          </a:xfrm>
          <a:prstGeom prst="rect">
            <a:avLst/>
          </a:prstGeom>
        </p:spPr>
        <p:txBody>
          <a:bodyPr/>
          <a:lstStyle/>
          <a:p>
            <a:endParaRPr lang="en-US"/>
          </a:p>
        </p:txBody>
      </p:sp>
      <p:sp>
        <p:nvSpPr>
          <p:cNvPr id="9" name="Rectangle 8">
            <a:extLst>
              <a:ext uri="{FF2B5EF4-FFF2-40B4-BE49-F238E27FC236}">
                <a16:creationId xmlns:a16="http://schemas.microsoft.com/office/drawing/2014/main" id="{6A2EBBD0-2E4A-A555-C38C-86B831EC28D5}"/>
              </a:ext>
            </a:extLst>
          </p:cNvPr>
          <p:cNvSpPr/>
          <p:nvPr userDrawn="1"/>
        </p:nvSpPr>
        <p:spPr>
          <a:xfrm>
            <a:off x="-5799" y="0"/>
            <a:ext cx="1834599"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Background pattern&#10;&#10;Description automatically generated">
            <a:extLst>
              <a:ext uri="{FF2B5EF4-FFF2-40B4-BE49-F238E27FC236}">
                <a16:creationId xmlns:a16="http://schemas.microsoft.com/office/drawing/2014/main" id="{932DE1A6-146C-23DD-46C0-8983A17E52BF}"/>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a:off x="-163327" y="0"/>
            <a:ext cx="3204038" cy="1781494"/>
          </a:xfrm>
          <a:prstGeom prst="rect">
            <a:avLst/>
          </a:prstGeom>
        </p:spPr>
      </p:pic>
    </p:spTree>
    <p:extLst>
      <p:ext uri="{BB962C8B-B14F-4D97-AF65-F5344CB8AC3E}">
        <p14:creationId xmlns:p14="http://schemas.microsoft.com/office/powerpoint/2010/main" val="3701364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Layout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7E93B1-A9EE-E409-593E-BDF600E66A3C}"/>
              </a:ext>
            </a:extLst>
          </p:cNvPr>
          <p:cNvSpPr/>
          <p:nvPr userDrawn="1"/>
        </p:nvSpPr>
        <p:spPr>
          <a:xfrm>
            <a:off x="0" y="2772895"/>
            <a:ext cx="12192000" cy="4085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Picture Placeholder 8">
            <a:extLst>
              <a:ext uri="{FF2B5EF4-FFF2-40B4-BE49-F238E27FC236}">
                <a16:creationId xmlns:a16="http://schemas.microsoft.com/office/drawing/2014/main" id="{F7FB7E43-E79C-57C4-8394-7B766604B888}"/>
              </a:ext>
            </a:extLst>
          </p:cNvPr>
          <p:cNvSpPr>
            <a:spLocks noGrp="1"/>
          </p:cNvSpPr>
          <p:nvPr>
            <p:ph type="pic" sz="quarter" idx="18"/>
          </p:nvPr>
        </p:nvSpPr>
        <p:spPr>
          <a:xfrm>
            <a:off x="2208212" y="0"/>
            <a:ext cx="2231707" cy="4831669"/>
          </a:xfrm>
          <a:custGeom>
            <a:avLst/>
            <a:gdLst>
              <a:gd name="connsiteX0" fmla="*/ 0 w 2231707"/>
              <a:gd name="connsiteY0" fmla="*/ 0 h 4831669"/>
              <a:gd name="connsiteX1" fmla="*/ 2231707 w 2231707"/>
              <a:gd name="connsiteY1" fmla="*/ 0 h 4831669"/>
              <a:gd name="connsiteX2" fmla="*/ 2231707 w 2231707"/>
              <a:gd name="connsiteY2" fmla="*/ 4831669 h 4831669"/>
              <a:gd name="connsiteX3" fmla="*/ 0 w 2231707"/>
              <a:gd name="connsiteY3" fmla="*/ 4831669 h 4831669"/>
            </a:gdLst>
            <a:ahLst/>
            <a:cxnLst>
              <a:cxn ang="0">
                <a:pos x="connsiteX0" y="connsiteY0"/>
              </a:cxn>
              <a:cxn ang="0">
                <a:pos x="connsiteX1" y="connsiteY1"/>
              </a:cxn>
              <a:cxn ang="0">
                <a:pos x="connsiteX2" y="connsiteY2"/>
              </a:cxn>
              <a:cxn ang="0">
                <a:pos x="connsiteX3" y="connsiteY3"/>
              </a:cxn>
            </a:cxnLst>
            <a:rect l="l" t="t" r="r" b="b"/>
            <a:pathLst>
              <a:path w="2231707" h="4831669">
                <a:moveTo>
                  <a:pt x="0" y="0"/>
                </a:moveTo>
                <a:lnTo>
                  <a:pt x="2231707" y="0"/>
                </a:lnTo>
                <a:lnTo>
                  <a:pt x="2231707" y="4831669"/>
                </a:lnTo>
                <a:lnTo>
                  <a:pt x="0" y="4831669"/>
                </a:lnTo>
                <a:close/>
              </a:path>
            </a:pathLst>
          </a:custGeom>
          <a:pattFill prst="pct5">
            <a:fgClr>
              <a:srgbClr val="8793A9"/>
            </a:fgClr>
            <a:bgClr>
              <a:schemeClr val="bg1"/>
            </a:bgClr>
          </a:pattFill>
        </p:spPr>
        <p:txBody>
          <a:bodyPr/>
          <a:lstStyle/>
          <a:p>
            <a:endParaRPr lang="en-US"/>
          </a:p>
        </p:txBody>
      </p:sp>
      <p:sp>
        <p:nvSpPr>
          <p:cNvPr id="4" name="Picture Placeholder 12">
            <a:extLst>
              <a:ext uri="{FF2B5EF4-FFF2-40B4-BE49-F238E27FC236}">
                <a16:creationId xmlns:a16="http://schemas.microsoft.com/office/drawing/2014/main" id="{A107B735-FD6E-1030-0778-161925739859}"/>
              </a:ext>
            </a:extLst>
          </p:cNvPr>
          <p:cNvSpPr>
            <a:spLocks noGrp="1"/>
          </p:cNvSpPr>
          <p:nvPr>
            <p:ph type="pic" sz="quarter" idx="17"/>
          </p:nvPr>
        </p:nvSpPr>
        <p:spPr>
          <a:xfrm>
            <a:off x="4640170" y="1"/>
            <a:ext cx="2231707" cy="4831669"/>
          </a:xfrm>
          <a:custGeom>
            <a:avLst/>
            <a:gdLst>
              <a:gd name="connsiteX0" fmla="*/ 0 w 2231707"/>
              <a:gd name="connsiteY0" fmla="*/ 0 h 4831669"/>
              <a:gd name="connsiteX1" fmla="*/ 2231707 w 2231707"/>
              <a:gd name="connsiteY1" fmla="*/ 0 h 4831669"/>
              <a:gd name="connsiteX2" fmla="*/ 2231707 w 2231707"/>
              <a:gd name="connsiteY2" fmla="*/ 4831669 h 4831669"/>
              <a:gd name="connsiteX3" fmla="*/ 0 w 2231707"/>
              <a:gd name="connsiteY3" fmla="*/ 4831669 h 4831669"/>
            </a:gdLst>
            <a:ahLst/>
            <a:cxnLst>
              <a:cxn ang="0">
                <a:pos x="connsiteX0" y="connsiteY0"/>
              </a:cxn>
              <a:cxn ang="0">
                <a:pos x="connsiteX1" y="connsiteY1"/>
              </a:cxn>
              <a:cxn ang="0">
                <a:pos x="connsiteX2" y="connsiteY2"/>
              </a:cxn>
              <a:cxn ang="0">
                <a:pos x="connsiteX3" y="connsiteY3"/>
              </a:cxn>
            </a:cxnLst>
            <a:rect l="l" t="t" r="r" b="b"/>
            <a:pathLst>
              <a:path w="2231707" h="4831669">
                <a:moveTo>
                  <a:pt x="0" y="0"/>
                </a:moveTo>
                <a:lnTo>
                  <a:pt x="2231707" y="0"/>
                </a:lnTo>
                <a:lnTo>
                  <a:pt x="2231707" y="4831669"/>
                </a:lnTo>
                <a:lnTo>
                  <a:pt x="0" y="4831669"/>
                </a:lnTo>
                <a:close/>
              </a:path>
            </a:pathLst>
          </a:custGeom>
          <a:pattFill prst="pct5">
            <a:fgClr>
              <a:srgbClr val="8793A9"/>
            </a:fgClr>
            <a:bgClr>
              <a:schemeClr val="bg1"/>
            </a:bgClr>
          </a:pattFill>
        </p:spPr>
        <p:txBody>
          <a:bodyPr/>
          <a:lstStyle/>
          <a:p>
            <a:endParaRPr lang="en-US"/>
          </a:p>
        </p:txBody>
      </p:sp>
      <p:sp>
        <p:nvSpPr>
          <p:cNvPr id="5" name="Rectangle 4">
            <a:extLst>
              <a:ext uri="{FF2B5EF4-FFF2-40B4-BE49-F238E27FC236}">
                <a16:creationId xmlns:a16="http://schemas.microsoft.com/office/drawing/2014/main" id="{30864D2D-2ABA-D16F-3DB3-9CBBDC16F0EE}"/>
              </a:ext>
            </a:extLst>
          </p:cNvPr>
          <p:cNvSpPr/>
          <p:nvPr userDrawn="1"/>
        </p:nvSpPr>
        <p:spPr>
          <a:xfrm>
            <a:off x="0" y="0"/>
            <a:ext cx="2060028" cy="262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1FAF48F-53D8-7E54-4F14-8390BA9B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41612" y="5776553"/>
            <a:ext cx="1868017" cy="942442"/>
          </a:xfrm>
          <a:prstGeom prst="rect">
            <a:avLst/>
          </a:prstGeom>
        </p:spPr>
      </p:pic>
      <p:pic>
        <p:nvPicPr>
          <p:cNvPr id="7" name="Picture 6" descr="Background pattern&#10;&#10;Description automatically generated">
            <a:extLst>
              <a:ext uri="{FF2B5EF4-FFF2-40B4-BE49-F238E27FC236}">
                <a16:creationId xmlns:a16="http://schemas.microsoft.com/office/drawing/2014/main" id="{28EFE49C-E153-1BD8-6EF8-AB360E905D01}"/>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16200000">
            <a:off x="-823926" y="2489439"/>
            <a:ext cx="3711505" cy="2063653"/>
          </a:xfrm>
          <a:prstGeom prst="rect">
            <a:avLst/>
          </a:prstGeom>
        </p:spPr>
      </p:pic>
      <p:sp>
        <p:nvSpPr>
          <p:cNvPr id="11" name="Rectangle 10">
            <a:extLst>
              <a:ext uri="{FF2B5EF4-FFF2-40B4-BE49-F238E27FC236}">
                <a16:creationId xmlns:a16="http://schemas.microsoft.com/office/drawing/2014/main" id="{70423368-5322-430F-AC61-AF8AF48E9433}"/>
              </a:ext>
            </a:extLst>
          </p:cNvPr>
          <p:cNvSpPr/>
          <p:nvPr userDrawn="1"/>
        </p:nvSpPr>
        <p:spPr>
          <a:xfrm>
            <a:off x="2208212" y="5192487"/>
            <a:ext cx="4663665" cy="1665513"/>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F089A1-B614-08F0-B682-E1E597D243A4}"/>
              </a:ext>
            </a:extLst>
          </p:cNvPr>
          <p:cNvCxnSpPr>
            <a:cxnSpLocks/>
          </p:cNvCxnSpPr>
          <p:nvPr userDrawn="1"/>
        </p:nvCxnSpPr>
        <p:spPr>
          <a:xfrm>
            <a:off x="2443765" y="5455263"/>
            <a:ext cx="4209283" cy="0"/>
          </a:xfrm>
          <a:prstGeom prst="line">
            <a:avLst/>
          </a:prstGeom>
          <a:ln w="12700">
            <a:solidFill>
              <a:srgbClr val="00F88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0DF518C-3A03-75BC-059C-CB3FF64DE797}"/>
              </a:ext>
            </a:extLst>
          </p:cNvPr>
          <p:cNvCxnSpPr>
            <a:cxnSpLocks/>
          </p:cNvCxnSpPr>
          <p:nvPr userDrawn="1"/>
        </p:nvCxnSpPr>
        <p:spPr>
          <a:xfrm>
            <a:off x="2443765" y="6591399"/>
            <a:ext cx="4209283" cy="0"/>
          </a:xfrm>
          <a:prstGeom prst="line">
            <a:avLst/>
          </a:prstGeom>
          <a:ln w="12700">
            <a:solidFill>
              <a:srgbClr val="00F88A"/>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B59316B-0121-682D-DE87-000EEF629CEF}"/>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0">
            <a:extLst>
              <a:ext uri="{FF2B5EF4-FFF2-40B4-BE49-F238E27FC236}">
                <a16:creationId xmlns:a16="http://schemas.microsoft.com/office/drawing/2014/main" id="{F9D6D7B0-E52D-9224-8B11-A0245FAE52B1}"/>
              </a:ext>
            </a:extLst>
          </p:cNvPr>
          <p:cNvSpPr>
            <a:spLocks noGrp="1"/>
          </p:cNvSpPr>
          <p:nvPr>
            <p:ph type="body" sz="quarter" idx="13" hasCustomPrompt="1"/>
          </p:nvPr>
        </p:nvSpPr>
        <p:spPr>
          <a:xfrm>
            <a:off x="7318694" y="3040852"/>
            <a:ext cx="3637596" cy="1973903"/>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20" name="Text Placeholder 14">
            <a:extLst>
              <a:ext uri="{FF2B5EF4-FFF2-40B4-BE49-F238E27FC236}">
                <a16:creationId xmlns:a16="http://schemas.microsoft.com/office/drawing/2014/main" id="{3C15C281-769A-9F56-A0CB-300556D70ADA}"/>
              </a:ext>
            </a:extLst>
          </p:cNvPr>
          <p:cNvSpPr>
            <a:spLocks noGrp="1"/>
          </p:cNvSpPr>
          <p:nvPr>
            <p:ph type="body" sz="quarter" idx="19" hasCustomPrompt="1"/>
          </p:nvPr>
        </p:nvSpPr>
        <p:spPr>
          <a:xfrm>
            <a:off x="7304173" y="1421139"/>
            <a:ext cx="3652117" cy="816005"/>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ADD HEADLINE</a:t>
            </a:r>
          </a:p>
        </p:txBody>
      </p:sp>
      <p:sp>
        <p:nvSpPr>
          <p:cNvPr id="22" name="Text Placeholder 17">
            <a:extLst>
              <a:ext uri="{FF2B5EF4-FFF2-40B4-BE49-F238E27FC236}">
                <a16:creationId xmlns:a16="http://schemas.microsoft.com/office/drawing/2014/main" id="{C9D24A93-5ACC-7398-732A-784BFF8B9932}"/>
              </a:ext>
            </a:extLst>
          </p:cNvPr>
          <p:cNvSpPr>
            <a:spLocks noGrp="1"/>
          </p:cNvSpPr>
          <p:nvPr>
            <p:ph type="body" sz="quarter" idx="21" hasCustomPrompt="1"/>
          </p:nvPr>
        </p:nvSpPr>
        <p:spPr>
          <a:xfrm>
            <a:off x="2440602" y="5710405"/>
            <a:ext cx="3344115" cy="615697"/>
          </a:xfrm>
          <a:prstGeom prst="rect">
            <a:avLst/>
          </a:prstGeom>
        </p:spPr>
        <p:txBody>
          <a:bodyPr anchor="ctr"/>
          <a:lstStyle>
            <a:lvl1pPr marL="0" indent="0">
              <a:lnSpc>
                <a:spcPts val="1760"/>
              </a:lnSpc>
              <a:spcBef>
                <a:spcPts val="0"/>
              </a:spcBef>
              <a:buNone/>
              <a:defRPr lang="en-US" sz="1800" u="none" strike="noStrike" kern="1200" dirty="0">
                <a:solidFill>
                  <a:srgbClr val="00F88A"/>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CLICK TO ADD A HIGHLIGHT STATEMENT HERE</a:t>
            </a:r>
          </a:p>
        </p:txBody>
      </p:sp>
      <p:sp>
        <p:nvSpPr>
          <p:cNvPr id="25" name="Text Placeholder 23">
            <a:extLst>
              <a:ext uri="{FF2B5EF4-FFF2-40B4-BE49-F238E27FC236}">
                <a16:creationId xmlns:a16="http://schemas.microsoft.com/office/drawing/2014/main" id="{3C9228A4-2074-2F64-CF84-BBD8F8021B80}"/>
              </a:ext>
            </a:extLst>
          </p:cNvPr>
          <p:cNvSpPr>
            <a:spLocks noGrp="1"/>
          </p:cNvSpPr>
          <p:nvPr>
            <p:ph type="body" sz="quarter" idx="22" hasCustomPrompt="1"/>
          </p:nvPr>
        </p:nvSpPr>
        <p:spPr>
          <a:xfrm>
            <a:off x="7319628" y="1066801"/>
            <a:ext cx="3583106" cy="297180"/>
          </a:xfrm>
          <a:prstGeom prst="rect">
            <a:avLst/>
          </a:prstGeom>
        </p:spPr>
        <p:txBody>
          <a:bodyPr/>
          <a:lstStyle>
            <a:lvl1pPr marL="0" indent="0">
              <a:lnSpc>
                <a:spcPct val="100000"/>
              </a:lnSpc>
              <a:spcBef>
                <a:spcPts val="0"/>
              </a:spcBef>
              <a:buNone/>
              <a:defRPr lang="en-US" sz="1300" b="0" i="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CLICK TO ADD A HEADER INTRODUCTION</a:t>
            </a:r>
          </a:p>
        </p:txBody>
      </p:sp>
    </p:spTree>
    <p:extLst>
      <p:ext uri="{BB962C8B-B14F-4D97-AF65-F5344CB8AC3E}">
        <p14:creationId xmlns:p14="http://schemas.microsoft.com/office/powerpoint/2010/main" val="7814380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Layou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82E0AE-B951-FA65-C1FE-2BD3322CCE85}"/>
              </a:ext>
            </a:extLst>
          </p:cNvPr>
          <p:cNvSpPr/>
          <p:nvPr userDrawn="1"/>
        </p:nvSpPr>
        <p:spPr>
          <a:xfrm>
            <a:off x="-2884" y="4239296"/>
            <a:ext cx="12192000" cy="2618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 name="Straight Connector 2">
            <a:extLst>
              <a:ext uri="{FF2B5EF4-FFF2-40B4-BE49-F238E27FC236}">
                <a16:creationId xmlns:a16="http://schemas.microsoft.com/office/drawing/2014/main" id="{C963681A-6350-3D16-784A-F685ECF0C18D}"/>
              </a:ext>
            </a:extLst>
          </p:cNvPr>
          <p:cNvCxnSpPr>
            <a:cxnSpLocks/>
          </p:cNvCxnSpPr>
          <p:nvPr userDrawn="1"/>
        </p:nvCxnSpPr>
        <p:spPr>
          <a:xfrm>
            <a:off x="3103086" y="4648647"/>
            <a:ext cx="0" cy="1800000"/>
          </a:xfrm>
          <a:prstGeom prst="line">
            <a:avLst/>
          </a:prstGeom>
          <a:ln w="15875" cap="rnd">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51DC31E-14D1-5018-6EFC-51BC514DEE67}"/>
              </a:ext>
            </a:extLst>
          </p:cNvPr>
          <p:cNvCxnSpPr>
            <a:cxnSpLocks/>
          </p:cNvCxnSpPr>
          <p:nvPr userDrawn="1"/>
        </p:nvCxnSpPr>
        <p:spPr>
          <a:xfrm>
            <a:off x="6093116" y="4648647"/>
            <a:ext cx="0" cy="1800000"/>
          </a:xfrm>
          <a:prstGeom prst="line">
            <a:avLst/>
          </a:prstGeom>
          <a:ln w="15875" cap="rnd">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94FCFCC-A853-6AE1-BD41-DEE38B86E892}"/>
              </a:ext>
            </a:extLst>
          </p:cNvPr>
          <p:cNvCxnSpPr>
            <a:cxnSpLocks/>
          </p:cNvCxnSpPr>
          <p:nvPr userDrawn="1"/>
        </p:nvCxnSpPr>
        <p:spPr>
          <a:xfrm>
            <a:off x="9029832" y="4648647"/>
            <a:ext cx="0" cy="1800000"/>
          </a:xfrm>
          <a:prstGeom prst="line">
            <a:avLst/>
          </a:prstGeom>
          <a:ln w="15875" cap="rnd">
            <a:solidFill>
              <a:srgbClr val="090C37"/>
            </a:solidFill>
          </a:ln>
        </p:spPr>
        <p:style>
          <a:lnRef idx="1">
            <a:schemeClr val="accent1"/>
          </a:lnRef>
          <a:fillRef idx="0">
            <a:schemeClr val="accent1"/>
          </a:fillRef>
          <a:effectRef idx="0">
            <a:schemeClr val="accent1"/>
          </a:effectRef>
          <a:fontRef idx="minor">
            <a:schemeClr val="tx1"/>
          </a:fontRef>
        </p:style>
      </p:cxnSp>
      <p:sp>
        <p:nvSpPr>
          <p:cNvPr id="6" name="Picture Placeholder 3">
            <a:extLst>
              <a:ext uri="{FF2B5EF4-FFF2-40B4-BE49-F238E27FC236}">
                <a16:creationId xmlns:a16="http://schemas.microsoft.com/office/drawing/2014/main" id="{C48D9606-941A-8B3C-E540-30FF05EEABB3}"/>
              </a:ext>
            </a:extLst>
          </p:cNvPr>
          <p:cNvSpPr>
            <a:spLocks noGrp="1"/>
          </p:cNvSpPr>
          <p:nvPr>
            <p:ph type="pic" sz="quarter" idx="17"/>
          </p:nvPr>
        </p:nvSpPr>
        <p:spPr>
          <a:xfrm>
            <a:off x="2208213" y="615378"/>
            <a:ext cx="3887786" cy="2926080"/>
          </a:xfrm>
          <a:custGeom>
            <a:avLst/>
            <a:gdLst>
              <a:gd name="connsiteX0" fmla="*/ 0 w 3613468"/>
              <a:gd name="connsiteY0" fmla="*/ 0 h 5477510"/>
              <a:gd name="connsiteX1" fmla="*/ 3613468 w 3613468"/>
              <a:gd name="connsiteY1" fmla="*/ 0 h 5477510"/>
              <a:gd name="connsiteX2" fmla="*/ 3613468 w 3613468"/>
              <a:gd name="connsiteY2" fmla="*/ 5477510 h 5477510"/>
              <a:gd name="connsiteX3" fmla="*/ 0 w 3613468"/>
              <a:gd name="connsiteY3" fmla="*/ 5477510 h 5477510"/>
            </a:gdLst>
            <a:ahLst/>
            <a:cxnLst>
              <a:cxn ang="0">
                <a:pos x="connsiteX0" y="connsiteY0"/>
              </a:cxn>
              <a:cxn ang="0">
                <a:pos x="connsiteX1" y="connsiteY1"/>
              </a:cxn>
              <a:cxn ang="0">
                <a:pos x="connsiteX2" y="connsiteY2"/>
              </a:cxn>
              <a:cxn ang="0">
                <a:pos x="connsiteX3" y="connsiteY3"/>
              </a:cxn>
            </a:cxnLst>
            <a:rect l="l" t="t" r="r" b="b"/>
            <a:pathLst>
              <a:path w="3613468" h="5477510">
                <a:moveTo>
                  <a:pt x="0" y="0"/>
                </a:moveTo>
                <a:lnTo>
                  <a:pt x="3613468" y="0"/>
                </a:lnTo>
                <a:lnTo>
                  <a:pt x="3613468" y="5477510"/>
                </a:lnTo>
                <a:lnTo>
                  <a:pt x="0" y="5477510"/>
                </a:lnTo>
                <a:close/>
              </a:path>
            </a:pathLst>
          </a:custGeom>
          <a:pattFill prst="pct5">
            <a:fgClr>
              <a:srgbClr val="8793A9"/>
            </a:fgClr>
            <a:bgClr>
              <a:schemeClr val="bg1"/>
            </a:bgClr>
          </a:pattFill>
        </p:spPr>
        <p:txBody>
          <a:bodyPr/>
          <a:lstStyle/>
          <a:p>
            <a:endParaRPr lang="en-US"/>
          </a:p>
        </p:txBody>
      </p:sp>
      <p:sp>
        <p:nvSpPr>
          <p:cNvPr id="27" name="Rectangle 26">
            <a:extLst>
              <a:ext uri="{FF2B5EF4-FFF2-40B4-BE49-F238E27FC236}">
                <a16:creationId xmlns:a16="http://schemas.microsoft.com/office/drawing/2014/main" id="{AE42C7ED-F84E-C1F6-A160-8D7CBDD7E8AB}"/>
              </a:ext>
            </a:extLst>
          </p:cNvPr>
          <p:cNvSpPr/>
          <p:nvPr userDrawn="1"/>
        </p:nvSpPr>
        <p:spPr>
          <a:xfrm>
            <a:off x="-2884" y="0"/>
            <a:ext cx="1936787" cy="3888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Background pattern&#10;&#10;Description automatically generated">
            <a:extLst>
              <a:ext uri="{FF2B5EF4-FFF2-40B4-BE49-F238E27FC236}">
                <a16:creationId xmlns:a16="http://schemas.microsoft.com/office/drawing/2014/main" id="{4A592594-D0AE-2E03-356B-C40A23D56927}"/>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rot="16200000">
            <a:off x="-826811" y="1149694"/>
            <a:ext cx="3711505" cy="2063653"/>
          </a:xfrm>
          <a:prstGeom prst="rect">
            <a:avLst/>
          </a:prstGeom>
        </p:spPr>
      </p:pic>
      <p:pic>
        <p:nvPicPr>
          <p:cNvPr id="29" name="Picture 28">
            <a:extLst>
              <a:ext uri="{FF2B5EF4-FFF2-40B4-BE49-F238E27FC236}">
                <a16:creationId xmlns:a16="http://schemas.microsoft.com/office/drawing/2014/main" id="{1CE479E8-DEB6-F592-F3E3-130AC5888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860723" y="213987"/>
            <a:ext cx="1868017" cy="942442"/>
          </a:xfrm>
          <a:prstGeom prst="rect">
            <a:avLst/>
          </a:prstGeom>
        </p:spPr>
      </p:pic>
      <p:sp>
        <p:nvSpPr>
          <p:cNvPr id="34" name="Text Placeholder 14">
            <a:extLst>
              <a:ext uri="{FF2B5EF4-FFF2-40B4-BE49-F238E27FC236}">
                <a16:creationId xmlns:a16="http://schemas.microsoft.com/office/drawing/2014/main" id="{938EE42B-32BE-8601-0F4B-E300E977B55C}"/>
              </a:ext>
            </a:extLst>
          </p:cNvPr>
          <p:cNvSpPr>
            <a:spLocks noGrp="1"/>
          </p:cNvSpPr>
          <p:nvPr userDrawn="1">
            <p:ph type="body" sz="quarter" idx="19" hasCustomPrompt="1"/>
          </p:nvPr>
        </p:nvSpPr>
        <p:spPr>
          <a:xfrm>
            <a:off x="6543310" y="1086672"/>
            <a:ext cx="3652117" cy="816005"/>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CLICK TO ADD HEADLINE</a:t>
            </a:r>
          </a:p>
        </p:txBody>
      </p:sp>
      <p:sp>
        <p:nvSpPr>
          <p:cNvPr id="36" name="Text Placeholder 17">
            <a:extLst>
              <a:ext uri="{FF2B5EF4-FFF2-40B4-BE49-F238E27FC236}">
                <a16:creationId xmlns:a16="http://schemas.microsoft.com/office/drawing/2014/main" id="{9DABFA56-DD8C-3BC9-E20F-A3C993096044}"/>
              </a:ext>
            </a:extLst>
          </p:cNvPr>
          <p:cNvSpPr>
            <a:spLocks noGrp="1"/>
          </p:cNvSpPr>
          <p:nvPr userDrawn="1">
            <p:ph type="body" sz="quarter" idx="20" hasCustomPrompt="1"/>
          </p:nvPr>
        </p:nvSpPr>
        <p:spPr>
          <a:xfrm>
            <a:off x="6558736" y="1887135"/>
            <a:ext cx="3636691" cy="323165"/>
          </a:xfrm>
          <a:prstGeom prst="rect">
            <a:avLst/>
          </a:prstGeom>
        </p:spPr>
        <p:txBody>
          <a:bodyPr anchor="ct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38" name="Text Placeholder 20">
            <a:extLst>
              <a:ext uri="{FF2B5EF4-FFF2-40B4-BE49-F238E27FC236}">
                <a16:creationId xmlns:a16="http://schemas.microsoft.com/office/drawing/2014/main" id="{30552B38-9A95-2740-77B2-BA53259C6494}"/>
              </a:ext>
            </a:extLst>
          </p:cNvPr>
          <p:cNvSpPr>
            <a:spLocks noGrp="1"/>
          </p:cNvSpPr>
          <p:nvPr userDrawn="1">
            <p:ph type="body" sz="quarter" idx="13" hasCustomPrompt="1"/>
          </p:nvPr>
        </p:nvSpPr>
        <p:spPr>
          <a:xfrm>
            <a:off x="6558736" y="2520007"/>
            <a:ext cx="4968800" cy="102145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40" name="Text Placeholder 20">
            <a:extLst>
              <a:ext uri="{FF2B5EF4-FFF2-40B4-BE49-F238E27FC236}">
                <a16:creationId xmlns:a16="http://schemas.microsoft.com/office/drawing/2014/main" id="{8F7025EB-1104-57A3-A48C-73EEAEE68328}"/>
              </a:ext>
            </a:extLst>
          </p:cNvPr>
          <p:cNvSpPr>
            <a:spLocks noGrp="1"/>
          </p:cNvSpPr>
          <p:nvPr userDrawn="1">
            <p:ph type="body" sz="quarter" idx="21" hasCustomPrompt="1"/>
          </p:nvPr>
        </p:nvSpPr>
        <p:spPr>
          <a:xfrm>
            <a:off x="532401" y="5492720"/>
            <a:ext cx="2183187" cy="98967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42" name="Text Placeholder 20">
            <a:extLst>
              <a:ext uri="{FF2B5EF4-FFF2-40B4-BE49-F238E27FC236}">
                <a16:creationId xmlns:a16="http://schemas.microsoft.com/office/drawing/2014/main" id="{773B3CE2-48A0-8C75-C1D9-3169CA162EFA}"/>
              </a:ext>
            </a:extLst>
          </p:cNvPr>
          <p:cNvSpPr>
            <a:spLocks noGrp="1"/>
          </p:cNvSpPr>
          <p:nvPr userDrawn="1">
            <p:ph type="body" sz="quarter" idx="22" hasCustomPrompt="1"/>
          </p:nvPr>
        </p:nvSpPr>
        <p:spPr>
          <a:xfrm>
            <a:off x="3605825" y="5492720"/>
            <a:ext cx="2183187" cy="98967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44" name="Text Placeholder 20">
            <a:extLst>
              <a:ext uri="{FF2B5EF4-FFF2-40B4-BE49-F238E27FC236}">
                <a16:creationId xmlns:a16="http://schemas.microsoft.com/office/drawing/2014/main" id="{E665D9CB-2868-0CCE-258C-D11693FA2983}"/>
              </a:ext>
            </a:extLst>
          </p:cNvPr>
          <p:cNvSpPr>
            <a:spLocks noGrp="1"/>
          </p:cNvSpPr>
          <p:nvPr userDrawn="1">
            <p:ph type="body" sz="quarter" idx="23" hasCustomPrompt="1"/>
          </p:nvPr>
        </p:nvSpPr>
        <p:spPr>
          <a:xfrm>
            <a:off x="6541768" y="5492720"/>
            <a:ext cx="2183187" cy="98967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46" name="Text Placeholder 20">
            <a:extLst>
              <a:ext uri="{FF2B5EF4-FFF2-40B4-BE49-F238E27FC236}">
                <a16:creationId xmlns:a16="http://schemas.microsoft.com/office/drawing/2014/main" id="{7CF90AEC-D267-4AAC-416A-3B49BF4A7864}"/>
              </a:ext>
            </a:extLst>
          </p:cNvPr>
          <p:cNvSpPr>
            <a:spLocks noGrp="1"/>
          </p:cNvSpPr>
          <p:nvPr userDrawn="1">
            <p:ph type="body" sz="quarter" idx="24" hasCustomPrompt="1"/>
          </p:nvPr>
        </p:nvSpPr>
        <p:spPr>
          <a:xfrm>
            <a:off x="9516057" y="5492720"/>
            <a:ext cx="2183187" cy="989671"/>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49" name="Picture Placeholder 48">
            <a:extLst>
              <a:ext uri="{FF2B5EF4-FFF2-40B4-BE49-F238E27FC236}">
                <a16:creationId xmlns:a16="http://schemas.microsoft.com/office/drawing/2014/main" id="{4386340C-10EA-AD77-62D0-20037D2AEDF8}"/>
              </a:ext>
            </a:extLst>
          </p:cNvPr>
          <p:cNvSpPr>
            <a:spLocks noGrp="1"/>
          </p:cNvSpPr>
          <p:nvPr>
            <p:ph type="pic" sz="quarter" idx="25"/>
          </p:nvPr>
        </p:nvSpPr>
        <p:spPr>
          <a:xfrm>
            <a:off x="590826" y="4810669"/>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p>
            <a:endParaRPr lang="en-US"/>
          </a:p>
        </p:txBody>
      </p:sp>
      <p:sp>
        <p:nvSpPr>
          <p:cNvPr id="51" name="Picture Placeholder 50">
            <a:extLst>
              <a:ext uri="{FF2B5EF4-FFF2-40B4-BE49-F238E27FC236}">
                <a16:creationId xmlns:a16="http://schemas.microsoft.com/office/drawing/2014/main" id="{8F38FA8E-54D6-D852-E9B6-36A417B7E1C8}"/>
              </a:ext>
            </a:extLst>
          </p:cNvPr>
          <p:cNvSpPr>
            <a:spLocks noGrp="1"/>
          </p:cNvSpPr>
          <p:nvPr>
            <p:ph type="pic" sz="quarter" idx="26"/>
          </p:nvPr>
        </p:nvSpPr>
        <p:spPr>
          <a:xfrm>
            <a:off x="3664711" y="4810669"/>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lvl1pPr rtl="0">
              <a:defRPr/>
            </a:lvl1pPr>
          </a:lstStyle>
          <a:p>
            <a:endParaRPr lang="en-US"/>
          </a:p>
        </p:txBody>
      </p:sp>
      <p:sp>
        <p:nvSpPr>
          <p:cNvPr id="53" name="Picture Placeholder 52">
            <a:extLst>
              <a:ext uri="{FF2B5EF4-FFF2-40B4-BE49-F238E27FC236}">
                <a16:creationId xmlns:a16="http://schemas.microsoft.com/office/drawing/2014/main" id="{E0A3650D-1DDE-66E0-3570-E1DB1DC8F769}"/>
              </a:ext>
            </a:extLst>
          </p:cNvPr>
          <p:cNvSpPr>
            <a:spLocks noGrp="1"/>
          </p:cNvSpPr>
          <p:nvPr>
            <p:ph type="pic" sz="quarter" idx="27"/>
          </p:nvPr>
        </p:nvSpPr>
        <p:spPr>
          <a:xfrm>
            <a:off x="6601426" y="4810669"/>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lvl1pPr rtl="0">
              <a:defRPr/>
            </a:lvl1pPr>
          </a:lstStyle>
          <a:p>
            <a:endParaRPr lang="en-US"/>
          </a:p>
        </p:txBody>
      </p:sp>
      <p:sp>
        <p:nvSpPr>
          <p:cNvPr id="55" name="Picture Placeholder 54">
            <a:extLst>
              <a:ext uri="{FF2B5EF4-FFF2-40B4-BE49-F238E27FC236}">
                <a16:creationId xmlns:a16="http://schemas.microsoft.com/office/drawing/2014/main" id="{B8453515-CD19-92F0-3D71-219D583CB7BF}"/>
              </a:ext>
            </a:extLst>
          </p:cNvPr>
          <p:cNvSpPr>
            <a:spLocks noGrp="1"/>
          </p:cNvSpPr>
          <p:nvPr>
            <p:ph type="pic" sz="quarter" idx="28"/>
          </p:nvPr>
        </p:nvSpPr>
        <p:spPr>
          <a:xfrm>
            <a:off x="9575716" y="4810669"/>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lvl1pPr rtl="0">
              <a:defRPr/>
            </a:lvl1pPr>
          </a:lstStyle>
          <a:p>
            <a:endParaRPr lang="en-US"/>
          </a:p>
        </p:txBody>
      </p:sp>
      <p:sp>
        <p:nvSpPr>
          <p:cNvPr id="57" name="Text Placeholder 50">
            <a:extLst>
              <a:ext uri="{FF2B5EF4-FFF2-40B4-BE49-F238E27FC236}">
                <a16:creationId xmlns:a16="http://schemas.microsoft.com/office/drawing/2014/main" id="{D03F6FD2-297F-E128-5850-726F4A425080}"/>
              </a:ext>
            </a:extLst>
          </p:cNvPr>
          <p:cNvSpPr>
            <a:spLocks noGrp="1"/>
          </p:cNvSpPr>
          <p:nvPr>
            <p:ph type="body" sz="quarter" idx="29" hasCustomPrompt="1"/>
          </p:nvPr>
        </p:nvSpPr>
        <p:spPr>
          <a:xfrm>
            <a:off x="10206936" y="4806437"/>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
        <p:nvSpPr>
          <p:cNvPr id="59" name="Text Placeholder 50">
            <a:extLst>
              <a:ext uri="{FF2B5EF4-FFF2-40B4-BE49-F238E27FC236}">
                <a16:creationId xmlns:a16="http://schemas.microsoft.com/office/drawing/2014/main" id="{8B93F050-7BA8-E602-9CB1-AD578599C81B}"/>
              </a:ext>
            </a:extLst>
          </p:cNvPr>
          <p:cNvSpPr>
            <a:spLocks noGrp="1"/>
          </p:cNvSpPr>
          <p:nvPr>
            <p:ph type="body" sz="quarter" idx="30" hasCustomPrompt="1"/>
          </p:nvPr>
        </p:nvSpPr>
        <p:spPr>
          <a:xfrm>
            <a:off x="7232646" y="4806437"/>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
        <p:nvSpPr>
          <p:cNvPr id="61" name="Text Placeholder 50">
            <a:extLst>
              <a:ext uri="{FF2B5EF4-FFF2-40B4-BE49-F238E27FC236}">
                <a16:creationId xmlns:a16="http://schemas.microsoft.com/office/drawing/2014/main" id="{E1A26847-61B0-552B-675B-46A668943CA0}"/>
              </a:ext>
            </a:extLst>
          </p:cNvPr>
          <p:cNvSpPr>
            <a:spLocks noGrp="1"/>
          </p:cNvSpPr>
          <p:nvPr>
            <p:ph type="body" sz="quarter" idx="31" hasCustomPrompt="1"/>
          </p:nvPr>
        </p:nvSpPr>
        <p:spPr>
          <a:xfrm>
            <a:off x="4296997" y="4806437"/>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
        <p:nvSpPr>
          <p:cNvPr id="63" name="Text Placeholder 50">
            <a:extLst>
              <a:ext uri="{FF2B5EF4-FFF2-40B4-BE49-F238E27FC236}">
                <a16:creationId xmlns:a16="http://schemas.microsoft.com/office/drawing/2014/main" id="{9B3DCD23-4642-ABE7-C34A-052ABFD314E3}"/>
              </a:ext>
            </a:extLst>
          </p:cNvPr>
          <p:cNvSpPr>
            <a:spLocks noGrp="1"/>
          </p:cNvSpPr>
          <p:nvPr>
            <p:ph type="body" sz="quarter" idx="32" hasCustomPrompt="1"/>
          </p:nvPr>
        </p:nvSpPr>
        <p:spPr>
          <a:xfrm>
            <a:off x="1222364" y="4806437"/>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Tree>
    <p:extLst>
      <p:ext uri="{BB962C8B-B14F-4D97-AF65-F5344CB8AC3E}">
        <p14:creationId xmlns:p14="http://schemas.microsoft.com/office/powerpoint/2010/main" val="1510974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Layou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04042-40BD-91F8-A1B1-6A3A91A1900C}"/>
              </a:ext>
            </a:extLst>
          </p:cNvPr>
          <p:cNvSpPr/>
          <p:nvPr userDrawn="1"/>
        </p:nvSpPr>
        <p:spPr>
          <a:xfrm>
            <a:off x="6604932" y="3725857"/>
            <a:ext cx="2954391" cy="11569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a:extLst>
              <a:ext uri="{FF2B5EF4-FFF2-40B4-BE49-F238E27FC236}">
                <a16:creationId xmlns:a16="http://schemas.microsoft.com/office/drawing/2014/main" id="{620361B1-F6F7-A82B-D5E5-3C74723FCC79}"/>
              </a:ext>
            </a:extLst>
          </p:cNvPr>
          <p:cNvSpPr/>
          <p:nvPr userDrawn="1"/>
        </p:nvSpPr>
        <p:spPr>
          <a:xfrm>
            <a:off x="6619448" y="5075602"/>
            <a:ext cx="2954391" cy="11569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a:extLst>
              <a:ext uri="{FF2B5EF4-FFF2-40B4-BE49-F238E27FC236}">
                <a16:creationId xmlns:a16="http://schemas.microsoft.com/office/drawing/2014/main" id="{A2AACC71-EDB2-E720-08D7-ADA5F83F9496}"/>
              </a:ext>
            </a:extLst>
          </p:cNvPr>
          <p:cNvSpPr/>
          <p:nvPr userDrawn="1"/>
        </p:nvSpPr>
        <p:spPr>
          <a:xfrm>
            <a:off x="6590416" y="2376112"/>
            <a:ext cx="2954391" cy="11569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a:extLst>
              <a:ext uri="{FF2B5EF4-FFF2-40B4-BE49-F238E27FC236}">
                <a16:creationId xmlns:a16="http://schemas.microsoft.com/office/drawing/2014/main" id="{499B8BE9-D651-EC50-8569-18D486973D3F}"/>
              </a:ext>
            </a:extLst>
          </p:cNvPr>
          <p:cNvSpPr/>
          <p:nvPr userDrawn="1"/>
        </p:nvSpPr>
        <p:spPr>
          <a:xfrm>
            <a:off x="6575900" y="1026367"/>
            <a:ext cx="2954391" cy="11569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Oval 14">
            <a:extLst>
              <a:ext uri="{FF2B5EF4-FFF2-40B4-BE49-F238E27FC236}">
                <a16:creationId xmlns:a16="http://schemas.microsoft.com/office/drawing/2014/main" id="{80589A31-F2AC-CF64-1073-05B04F3B31AC}"/>
              </a:ext>
            </a:extLst>
          </p:cNvPr>
          <p:cNvSpPr/>
          <p:nvPr userDrawn="1"/>
        </p:nvSpPr>
        <p:spPr>
          <a:xfrm>
            <a:off x="6180900" y="868329"/>
            <a:ext cx="108000" cy="108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6" name="Straight Connector 15">
            <a:extLst>
              <a:ext uri="{FF2B5EF4-FFF2-40B4-BE49-F238E27FC236}">
                <a16:creationId xmlns:a16="http://schemas.microsoft.com/office/drawing/2014/main" id="{93E3922E-65DE-23EC-C2BE-A8A7DBC08B30}"/>
              </a:ext>
            </a:extLst>
          </p:cNvPr>
          <p:cNvCxnSpPr/>
          <p:nvPr userDrawn="1"/>
        </p:nvCxnSpPr>
        <p:spPr>
          <a:xfrm>
            <a:off x="6234900" y="1410018"/>
            <a:ext cx="0" cy="1063194"/>
          </a:xfrm>
          <a:prstGeom prst="line">
            <a:avLst/>
          </a:prstGeom>
          <a:ln w="158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291C1F-9637-CD66-652A-87317F2D32C2}"/>
              </a:ext>
            </a:extLst>
          </p:cNvPr>
          <p:cNvCxnSpPr/>
          <p:nvPr userDrawn="1"/>
        </p:nvCxnSpPr>
        <p:spPr>
          <a:xfrm>
            <a:off x="6234900" y="2765600"/>
            <a:ext cx="0" cy="1063194"/>
          </a:xfrm>
          <a:prstGeom prst="line">
            <a:avLst/>
          </a:prstGeom>
          <a:ln w="158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7B387E1-C412-0B24-0916-3748159A7E42}"/>
              </a:ext>
            </a:extLst>
          </p:cNvPr>
          <p:cNvCxnSpPr/>
          <p:nvPr userDrawn="1"/>
        </p:nvCxnSpPr>
        <p:spPr>
          <a:xfrm>
            <a:off x="6234900" y="4121182"/>
            <a:ext cx="0" cy="1063194"/>
          </a:xfrm>
          <a:prstGeom prst="line">
            <a:avLst/>
          </a:prstGeom>
          <a:ln w="158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FDBFAC-821F-FD4E-9ECC-3DA69B3FF3A6}"/>
              </a:ext>
            </a:extLst>
          </p:cNvPr>
          <p:cNvCxnSpPr>
            <a:cxnSpLocks/>
          </p:cNvCxnSpPr>
          <p:nvPr userDrawn="1"/>
        </p:nvCxnSpPr>
        <p:spPr>
          <a:xfrm>
            <a:off x="6234900" y="5476764"/>
            <a:ext cx="0" cy="1381236"/>
          </a:xfrm>
          <a:prstGeom prst="line">
            <a:avLst/>
          </a:prstGeom>
          <a:ln w="158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020D75-C920-32F0-ECAD-69E38E704C69}"/>
              </a:ext>
            </a:extLst>
          </p:cNvPr>
          <p:cNvCxnSpPr>
            <a:cxnSpLocks/>
          </p:cNvCxnSpPr>
          <p:nvPr userDrawn="1"/>
        </p:nvCxnSpPr>
        <p:spPr>
          <a:xfrm>
            <a:off x="6234900" y="943027"/>
            <a:ext cx="0" cy="174603"/>
          </a:xfrm>
          <a:prstGeom prst="line">
            <a:avLst/>
          </a:prstGeom>
          <a:ln w="158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A98E3344-305A-6CF6-8180-5CC56959E176}"/>
              </a:ext>
            </a:extLst>
          </p:cNvPr>
          <p:cNvSpPr>
            <a:spLocks noGrp="1"/>
          </p:cNvSpPr>
          <p:nvPr>
            <p:ph type="pic" sz="quarter" idx="18"/>
          </p:nvPr>
        </p:nvSpPr>
        <p:spPr>
          <a:xfrm>
            <a:off x="9753600" y="0"/>
            <a:ext cx="2438400" cy="6858000"/>
          </a:xfrm>
          <a:custGeom>
            <a:avLst/>
            <a:gdLst>
              <a:gd name="connsiteX0" fmla="*/ 0 w 4493527"/>
              <a:gd name="connsiteY0" fmla="*/ 0 h 2063187"/>
              <a:gd name="connsiteX1" fmla="*/ 4493527 w 4493527"/>
              <a:gd name="connsiteY1" fmla="*/ 0 h 2063187"/>
              <a:gd name="connsiteX2" fmla="*/ 4493527 w 4493527"/>
              <a:gd name="connsiteY2" fmla="*/ 2063187 h 2063187"/>
              <a:gd name="connsiteX3" fmla="*/ 0 w 4493527"/>
              <a:gd name="connsiteY3" fmla="*/ 2063187 h 2063187"/>
            </a:gdLst>
            <a:ahLst/>
            <a:cxnLst>
              <a:cxn ang="0">
                <a:pos x="connsiteX0" y="connsiteY0"/>
              </a:cxn>
              <a:cxn ang="0">
                <a:pos x="connsiteX1" y="connsiteY1"/>
              </a:cxn>
              <a:cxn ang="0">
                <a:pos x="connsiteX2" y="connsiteY2"/>
              </a:cxn>
              <a:cxn ang="0">
                <a:pos x="connsiteX3" y="connsiteY3"/>
              </a:cxn>
            </a:cxnLst>
            <a:rect l="l" t="t" r="r" b="b"/>
            <a:pathLst>
              <a:path w="4493527" h="2063187">
                <a:moveTo>
                  <a:pt x="0" y="0"/>
                </a:moveTo>
                <a:lnTo>
                  <a:pt x="4493527" y="0"/>
                </a:lnTo>
                <a:lnTo>
                  <a:pt x="4493527" y="2063187"/>
                </a:lnTo>
                <a:lnTo>
                  <a:pt x="0" y="2063187"/>
                </a:lnTo>
                <a:close/>
              </a:path>
            </a:pathLst>
          </a:custGeom>
          <a:pattFill prst="pct5">
            <a:fgClr>
              <a:srgbClr val="8793A9"/>
            </a:fgClr>
            <a:bgClr>
              <a:schemeClr val="bg1"/>
            </a:bgClr>
          </a:pattFill>
        </p:spPr>
        <p:txBody>
          <a:bodyPr/>
          <a:lstStyle/>
          <a:p>
            <a:endParaRPr lang="en-US"/>
          </a:p>
        </p:txBody>
      </p:sp>
      <p:sp>
        <p:nvSpPr>
          <p:cNvPr id="22" name="Picture Placeholder 5">
            <a:extLst>
              <a:ext uri="{FF2B5EF4-FFF2-40B4-BE49-F238E27FC236}">
                <a16:creationId xmlns:a16="http://schemas.microsoft.com/office/drawing/2014/main" id="{18B4B846-3DD5-BB69-F00C-E2541FA047F4}"/>
              </a:ext>
            </a:extLst>
          </p:cNvPr>
          <p:cNvSpPr>
            <a:spLocks noGrp="1"/>
          </p:cNvSpPr>
          <p:nvPr>
            <p:ph type="pic" sz="quarter" idx="19"/>
          </p:nvPr>
        </p:nvSpPr>
        <p:spPr>
          <a:xfrm>
            <a:off x="2136321" y="4642787"/>
            <a:ext cx="2917801" cy="2215213"/>
          </a:xfrm>
          <a:custGeom>
            <a:avLst/>
            <a:gdLst>
              <a:gd name="connsiteX0" fmla="*/ 0 w 3312912"/>
              <a:gd name="connsiteY0" fmla="*/ 0 h 2063187"/>
              <a:gd name="connsiteX1" fmla="*/ 3312912 w 3312912"/>
              <a:gd name="connsiteY1" fmla="*/ 0 h 2063187"/>
              <a:gd name="connsiteX2" fmla="*/ 3312912 w 3312912"/>
              <a:gd name="connsiteY2" fmla="*/ 2063187 h 2063187"/>
              <a:gd name="connsiteX3" fmla="*/ 0 w 3312912"/>
              <a:gd name="connsiteY3" fmla="*/ 2063187 h 2063187"/>
            </a:gdLst>
            <a:ahLst/>
            <a:cxnLst>
              <a:cxn ang="0">
                <a:pos x="connsiteX0" y="connsiteY0"/>
              </a:cxn>
              <a:cxn ang="0">
                <a:pos x="connsiteX1" y="connsiteY1"/>
              </a:cxn>
              <a:cxn ang="0">
                <a:pos x="connsiteX2" y="connsiteY2"/>
              </a:cxn>
              <a:cxn ang="0">
                <a:pos x="connsiteX3" y="connsiteY3"/>
              </a:cxn>
            </a:cxnLst>
            <a:rect l="l" t="t" r="r" b="b"/>
            <a:pathLst>
              <a:path w="3312912" h="2063187">
                <a:moveTo>
                  <a:pt x="0" y="0"/>
                </a:moveTo>
                <a:lnTo>
                  <a:pt x="3312912" y="0"/>
                </a:lnTo>
                <a:lnTo>
                  <a:pt x="3312912" y="2063187"/>
                </a:lnTo>
                <a:lnTo>
                  <a:pt x="0" y="2063187"/>
                </a:lnTo>
                <a:close/>
              </a:path>
            </a:pathLst>
          </a:custGeom>
          <a:pattFill prst="pct5">
            <a:fgClr>
              <a:srgbClr val="8793A9"/>
            </a:fgClr>
            <a:bgClr>
              <a:schemeClr val="bg1"/>
            </a:bgClr>
          </a:pattFill>
        </p:spPr>
        <p:txBody>
          <a:bodyPr/>
          <a:lstStyle/>
          <a:p>
            <a:endParaRPr lang="en-US"/>
          </a:p>
        </p:txBody>
      </p:sp>
      <p:sp>
        <p:nvSpPr>
          <p:cNvPr id="29" name="Rectangle 28">
            <a:extLst>
              <a:ext uri="{FF2B5EF4-FFF2-40B4-BE49-F238E27FC236}">
                <a16:creationId xmlns:a16="http://schemas.microsoft.com/office/drawing/2014/main" id="{732A49C6-E48B-E122-D6CF-9143440FD95F}"/>
              </a:ext>
            </a:extLst>
          </p:cNvPr>
          <p:cNvSpPr/>
          <p:nvPr userDrawn="1"/>
        </p:nvSpPr>
        <p:spPr>
          <a:xfrm>
            <a:off x="0" y="0"/>
            <a:ext cx="174471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27D458E-5E88-ED09-E123-8E7BE3224BB8}"/>
              </a:ext>
            </a:extLst>
          </p:cNvPr>
          <p:cNvSpPr/>
          <p:nvPr userDrawn="1"/>
        </p:nvSpPr>
        <p:spPr>
          <a:xfrm>
            <a:off x="0" y="0"/>
            <a:ext cx="1534886"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49FD739-CC92-B3A7-BE43-03D4B2F191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059195" y="214936"/>
            <a:ext cx="1868017" cy="942442"/>
          </a:xfrm>
          <a:prstGeom prst="rect">
            <a:avLst/>
          </a:prstGeom>
        </p:spPr>
      </p:pic>
      <p:pic>
        <p:nvPicPr>
          <p:cNvPr id="32" name="Picture 31" descr="Background pattern&#10;&#10;Description automatically generated">
            <a:extLst>
              <a:ext uri="{FF2B5EF4-FFF2-40B4-BE49-F238E27FC236}">
                <a16:creationId xmlns:a16="http://schemas.microsoft.com/office/drawing/2014/main" id="{25D2051A-E786-5E14-8BD0-3210E4A04E8A}"/>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rot="16200000">
            <a:off x="-823926" y="2489439"/>
            <a:ext cx="3711505" cy="2063653"/>
          </a:xfrm>
          <a:prstGeom prst="rect">
            <a:avLst/>
          </a:prstGeom>
        </p:spPr>
      </p:pic>
      <p:sp>
        <p:nvSpPr>
          <p:cNvPr id="36" name="Text Placeholder 14">
            <a:extLst>
              <a:ext uri="{FF2B5EF4-FFF2-40B4-BE49-F238E27FC236}">
                <a16:creationId xmlns:a16="http://schemas.microsoft.com/office/drawing/2014/main" id="{190BE7A7-4948-DAAF-2EF8-5A4F5554AA99}"/>
              </a:ext>
            </a:extLst>
          </p:cNvPr>
          <p:cNvSpPr>
            <a:spLocks noGrp="1"/>
          </p:cNvSpPr>
          <p:nvPr>
            <p:ph type="body" sz="quarter" idx="20" hasCustomPrompt="1"/>
          </p:nvPr>
        </p:nvSpPr>
        <p:spPr>
          <a:xfrm>
            <a:off x="2057659" y="1741116"/>
            <a:ext cx="3747195" cy="12238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37" name="Text Placeholder 20">
            <a:extLst>
              <a:ext uri="{FF2B5EF4-FFF2-40B4-BE49-F238E27FC236}">
                <a16:creationId xmlns:a16="http://schemas.microsoft.com/office/drawing/2014/main" id="{65CC0F28-0529-C9C1-DC87-744E25EE93CA}"/>
              </a:ext>
            </a:extLst>
          </p:cNvPr>
          <p:cNvSpPr>
            <a:spLocks noGrp="1"/>
          </p:cNvSpPr>
          <p:nvPr>
            <p:ph type="body" sz="quarter" idx="13" hasCustomPrompt="1"/>
          </p:nvPr>
        </p:nvSpPr>
        <p:spPr>
          <a:xfrm>
            <a:off x="2059285" y="2932299"/>
            <a:ext cx="3739732" cy="601666"/>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p>
        </p:txBody>
      </p:sp>
      <p:sp>
        <p:nvSpPr>
          <p:cNvPr id="39" name="Text Placeholder 23">
            <a:extLst>
              <a:ext uri="{FF2B5EF4-FFF2-40B4-BE49-F238E27FC236}">
                <a16:creationId xmlns:a16="http://schemas.microsoft.com/office/drawing/2014/main" id="{554C5AE5-EF46-E576-D538-2AA696E5FA9F}"/>
              </a:ext>
            </a:extLst>
          </p:cNvPr>
          <p:cNvSpPr>
            <a:spLocks noGrp="1"/>
          </p:cNvSpPr>
          <p:nvPr>
            <p:ph type="body" sz="quarter" idx="22" hasCustomPrompt="1"/>
          </p:nvPr>
        </p:nvSpPr>
        <p:spPr>
          <a:xfrm>
            <a:off x="2140411" y="1408644"/>
            <a:ext cx="3583106" cy="297180"/>
          </a:xfrm>
          <a:prstGeom prst="rect">
            <a:avLst/>
          </a:prstGeom>
        </p:spPr>
        <p:txBody>
          <a:bodyPr/>
          <a:lstStyle>
            <a:lvl1pPr marL="0" indent="0">
              <a:lnSpc>
                <a:spcPct val="100000"/>
              </a:lnSpc>
              <a:spcBef>
                <a:spcPts val="0"/>
              </a:spcBef>
              <a:buNone/>
              <a:defRPr lang="en-US" sz="1300" b="0" i="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HEADING INTRODUCTION</a:t>
            </a:r>
          </a:p>
        </p:txBody>
      </p:sp>
      <p:sp>
        <p:nvSpPr>
          <p:cNvPr id="42" name="Text Placeholder 40">
            <a:extLst>
              <a:ext uri="{FF2B5EF4-FFF2-40B4-BE49-F238E27FC236}">
                <a16:creationId xmlns:a16="http://schemas.microsoft.com/office/drawing/2014/main" id="{FB040F6C-1195-0F0D-18F8-A856B445EBFE}"/>
              </a:ext>
            </a:extLst>
          </p:cNvPr>
          <p:cNvSpPr>
            <a:spLocks noGrp="1"/>
          </p:cNvSpPr>
          <p:nvPr>
            <p:ph type="body" sz="quarter" idx="23" hasCustomPrompt="1"/>
          </p:nvPr>
        </p:nvSpPr>
        <p:spPr>
          <a:xfrm>
            <a:off x="5838953" y="1151875"/>
            <a:ext cx="667302" cy="223898"/>
          </a:xfrm>
          <a:prstGeom prst="rect">
            <a:avLst/>
          </a:prstGeom>
        </p:spPr>
        <p:txBody>
          <a:bodyPr anchor="ctr"/>
          <a:lstStyle>
            <a:lvl1pPr marL="0" indent="0" algn="r">
              <a:lnSpc>
                <a:spcPct val="100000"/>
              </a:lnSpc>
              <a:spcBef>
                <a:spcPts val="0"/>
              </a:spcBef>
              <a:buNone/>
              <a:defRPr lang="en-US" sz="1300" b="1" i="0" u="none" strike="noStrike" kern="1200" dirty="0" smtClean="0">
                <a:solidFill>
                  <a:schemeClr val="accent2">
                    <a:lumMod val="75000"/>
                  </a:schemeClr>
                </a:solidFill>
                <a:effectLst/>
                <a:latin typeface="+mn-lt"/>
                <a:ea typeface="+mn-ea"/>
                <a:cs typeface="Poppins SemiBold" panose="00000700000000000000" pitchFamily="50" charset="0"/>
              </a:defRPr>
            </a:lvl1pPr>
          </a:lstStyle>
          <a:p>
            <a:pPr lvl="0"/>
            <a:r>
              <a:rPr lang="en-US" dirty="0"/>
              <a:t>DATE</a:t>
            </a:r>
          </a:p>
        </p:txBody>
      </p:sp>
      <p:sp>
        <p:nvSpPr>
          <p:cNvPr id="44" name="Text Placeholder 40">
            <a:extLst>
              <a:ext uri="{FF2B5EF4-FFF2-40B4-BE49-F238E27FC236}">
                <a16:creationId xmlns:a16="http://schemas.microsoft.com/office/drawing/2014/main" id="{FCEEECBD-6A57-79E7-FF41-5B4C3D6D4853}"/>
              </a:ext>
            </a:extLst>
          </p:cNvPr>
          <p:cNvSpPr>
            <a:spLocks noGrp="1"/>
          </p:cNvSpPr>
          <p:nvPr>
            <p:ph type="body" sz="quarter" idx="24" hasCustomPrompt="1"/>
          </p:nvPr>
        </p:nvSpPr>
        <p:spPr>
          <a:xfrm>
            <a:off x="5838953" y="2507457"/>
            <a:ext cx="667302" cy="223898"/>
          </a:xfrm>
          <a:prstGeom prst="rect">
            <a:avLst/>
          </a:prstGeom>
        </p:spPr>
        <p:txBody>
          <a:bodyPr anchor="ctr"/>
          <a:lstStyle>
            <a:lvl1pPr marL="0" indent="0" algn="r" rtl="0">
              <a:lnSpc>
                <a:spcPct val="100000"/>
              </a:lnSpc>
              <a:spcBef>
                <a:spcPts val="0"/>
              </a:spcBef>
              <a:buNone/>
              <a:defRPr lang="en-US" sz="1300" b="1" i="0" u="none" strike="noStrike" kern="1200" dirty="0" smtClean="0">
                <a:solidFill>
                  <a:schemeClr val="accent2">
                    <a:lumMod val="75000"/>
                  </a:schemeClr>
                </a:solidFill>
                <a:effectLst/>
                <a:latin typeface="+mn-lt"/>
                <a:ea typeface="+mn-ea"/>
                <a:cs typeface="Poppins SemiBold" panose="00000700000000000000" pitchFamily="50" charset="0"/>
              </a:defRPr>
            </a:lvl1pPr>
          </a:lstStyle>
          <a:p>
            <a:pPr lvl="0"/>
            <a:r>
              <a:rPr lang="en-US" dirty="0"/>
              <a:t>DATE</a:t>
            </a:r>
          </a:p>
        </p:txBody>
      </p:sp>
      <p:sp>
        <p:nvSpPr>
          <p:cNvPr id="46" name="Text Placeholder 40">
            <a:extLst>
              <a:ext uri="{FF2B5EF4-FFF2-40B4-BE49-F238E27FC236}">
                <a16:creationId xmlns:a16="http://schemas.microsoft.com/office/drawing/2014/main" id="{2EC62E4A-41C1-2D67-270E-5C96BA840947}"/>
              </a:ext>
            </a:extLst>
          </p:cNvPr>
          <p:cNvSpPr>
            <a:spLocks noGrp="1"/>
          </p:cNvSpPr>
          <p:nvPr>
            <p:ph type="body" sz="quarter" idx="25" hasCustomPrompt="1"/>
          </p:nvPr>
        </p:nvSpPr>
        <p:spPr>
          <a:xfrm>
            <a:off x="5838953" y="3863039"/>
            <a:ext cx="667302" cy="223898"/>
          </a:xfrm>
          <a:prstGeom prst="rect">
            <a:avLst/>
          </a:prstGeom>
        </p:spPr>
        <p:txBody>
          <a:bodyPr anchor="ctr"/>
          <a:lstStyle>
            <a:lvl1pPr marL="0" indent="0" algn="r" rtl="0">
              <a:lnSpc>
                <a:spcPct val="100000"/>
              </a:lnSpc>
              <a:spcBef>
                <a:spcPts val="0"/>
              </a:spcBef>
              <a:buNone/>
              <a:defRPr lang="en-US" sz="1300" b="1" i="0" u="none" strike="noStrike" kern="1200" dirty="0" smtClean="0">
                <a:solidFill>
                  <a:schemeClr val="accent2">
                    <a:lumMod val="75000"/>
                  </a:schemeClr>
                </a:solidFill>
                <a:effectLst/>
                <a:latin typeface="+mn-lt"/>
                <a:ea typeface="+mn-ea"/>
                <a:cs typeface="Poppins SemiBold" panose="00000700000000000000" pitchFamily="50" charset="0"/>
              </a:defRPr>
            </a:lvl1pPr>
          </a:lstStyle>
          <a:p>
            <a:pPr lvl="0"/>
            <a:r>
              <a:rPr lang="en-US" dirty="0"/>
              <a:t>DATE</a:t>
            </a:r>
          </a:p>
        </p:txBody>
      </p:sp>
      <p:sp>
        <p:nvSpPr>
          <p:cNvPr id="48" name="Text Placeholder 40">
            <a:extLst>
              <a:ext uri="{FF2B5EF4-FFF2-40B4-BE49-F238E27FC236}">
                <a16:creationId xmlns:a16="http://schemas.microsoft.com/office/drawing/2014/main" id="{ADAC1622-B918-8B08-C5D5-973F3CE845A8}"/>
              </a:ext>
            </a:extLst>
          </p:cNvPr>
          <p:cNvSpPr>
            <a:spLocks noGrp="1"/>
          </p:cNvSpPr>
          <p:nvPr>
            <p:ph type="body" sz="quarter" idx="26" hasCustomPrompt="1"/>
          </p:nvPr>
        </p:nvSpPr>
        <p:spPr>
          <a:xfrm>
            <a:off x="5838953" y="5217874"/>
            <a:ext cx="667302" cy="223898"/>
          </a:xfrm>
          <a:prstGeom prst="rect">
            <a:avLst/>
          </a:prstGeom>
        </p:spPr>
        <p:txBody>
          <a:bodyPr anchor="ctr"/>
          <a:lstStyle>
            <a:lvl1pPr marL="0" indent="0" algn="r" rtl="0">
              <a:lnSpc>
                <a:spcPct val="100000"/>
              </a:lnSpc>
              <a:spcBef>
                <a:spcPts val="0"/>
              </a:spcBef>
              <a:buNone/>
              <a:defRPr lang="en-US" sz="1300" b="1" i="0" u="none" strike="noStrike" kern="1200" dirty="0" smtClean="0">
                <a:solidFill>
                  <a:schemeClr val="accent2">
                    <a:lumMod val="75000"/>
                  </a:schemeClr>
                </a:solidFill>
                <a:effectLst/>
                <a:latin typeface="+mn-lt"/>
                <a:ea typeface="+mn-ea"/>
                <a:cs typeface="Poppins SemiBold" panose="00000700000000000000" pitchFamily="50" charset="0"/>
              </a:defRPr>
            </a:lvl1pPr>
          </a:lstStyle>
          <a:p>
            <a:pPr lvl="0"/>
            <a:r>
              <a:rPr lang="en-US" dirty="0"/>
              <a:t>DATE</a:t>
            </a:r>
          </a:p>
        </p:txBody>
      </p:sp>
      <p:sp>
        <p:nvSpPr>
          <p:cNvPr id="50" name="Text Placeholder 20">
            <a:extLst>
              <a:ext uri="{FF2B5EF4-FFF2-40B4-BE49-F238E27FC236}">
                <a16:creationId xmlns:a16="http://schemas.microsoft.com/office/drawing/2014/main" id="{0938A0FF-7FAC-29EE-7631-75D623BB1D09}"/>
              </a:ext>
            </a:extLst>
          </p:cNvPr>
          <p:cNvSpPr>
            <a:spLocks noGrp="1"/>
          </p:cNvSpPr>
          <p:nvPr>
            <p:ph type="body" sz="quarter" idx="27" hasCustomPrompt="1"/>
          </p:nvPr>
        </p:nvSpPr>
        <p:spPr>
          <a:xfrm>
            <a:off x="6653263" y="1393186"/>
            <a:ext cx="2718455" cy="601666"/>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a:t>
            </a:r>
          </a:p>
        </p:txBody>
      </p:sp>
      <p:sp>
        <p:nvSpPr>
          <p:cNvPr id="52" name="Text Placeholder 20">
            <a:extLst>
              <a:ext uri="{FF2B5EF4-FFF2-40B4-BE49-F238E27FC236}">
                <a16:creationId xmlns:a16="http://schemas.microsoft.com/office/drawing/2014/main" id="{1F31E555-8700-3F94-4C69-318522312509}"/>
              </a:ext>
            </a:extLst>
          </p:cNvPr>
          <p:cNvSpPr>
            <a:spLocks noGrp="1"/>
          </p:cNvSpPr>
          <p:nvPr>
            <p:ph type="body" sz="quarter" idx="28" hasCustomPrompt="1"/>
          </p:nvPr>
        </p:nvSpPr>
        <p:spPr>
          <a:xfrm>
            <a:off x="6653263" y="2737216"/>
            <a:ext cx="2718455" cy="601666"/>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a:t>
            </a:r>
          </a:p>
        </p:txBody>
      </p:sp>
      <p:sp>
        <p:nvSpPr>
          <p:cNvPr id="54" name="Text Placeholder 20">
            <a:extLst>
              <a:ext uri="{FF2B5EF4-FFF2-40B4-BE49-F238E27FC236}">
                <a16:creationId xmlns:a16="http://schemas.microsoft.com/office/drawing/2014/main" id="{0EB7C0AC-C550-BEA8-4C8D-74AA54215D48}"/>
              </a:ext>
            </a:extLst>
          </p:cNvPr>
          <p:cNvSpPr>
            <a:spLocks noGrp="1"/>
          </p:cNvSpPr>
          <p:nvPr>
            <p:ph type="body" sz="quarter" idx="29" hasCustomPrompt="1"/>
          </p:nvPr>
        </p:nvSpPr>
        <p:spPr>
          <a:xfrm>
            <a:off x="6653263" y="4121080"/>
            <a:ext cx="2718455" cy="601666"/>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a:t>
            </a:r>
          </a:p>
        </p:txBody>
      </p:sp>
      <p:sp>
        <p:nvSpPr>
          <p:cNvPr id="56" name="Text Placeholder 20">
            <a:extLst>
              <a:ext uri="{FF2B5EF4-FFF2-40B4-BE49-F238E27FC236}">
                <a16:creationId xmlns:a16="http://schemas.microsoft.com/office/drawing/2014/main" id="{42E430BC-9547-5824-A007-C81D7A403169}"/>
              </a:ext>
            </a:extLst>
          </p:cNvPr>
          <p:cNvSpPr>
            <a:spLocks noGrp="1"/>
          </p:cNvSpPr>
          <p:nvPr>
            <p:ph type="body" sz="quarter" idx="30" hasCustomPrompt="1"/>
          </p:nvPr>
        </p:nvSpPr>
        <p:spPr>
          <a:xfrm>
            <a:off x="6653263" y="5467340"/>
            <a:ext cx="2718455" cy="601666"/>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a:t>
            </a:r>
          </a:p>
        </p:txBody>
      </p:sp>
      <p:sp>
        <p:nvSpPr>
          <p:cNvPr id="58" name="Text Placeholder 50">
            <a:extLst>
              <a:ext uri="{FF2B5EF4-FFF2-40B4-BE49-F238E27FC236}">
                <a16:creationId xmlns:a16="http://schemas.microsoft.com/office/drawing/2014/main" id="{A3E5BDF0-E97C-3FB9-C78E-D757422674FC}"/>
              </a:ext>
            </a:extLst>
          </p:cNvPr>
          <p:cNvSpPr>
            <a:spLocks noGrp="1"/>
          </p:cNvSpPr>
          <p:nvPr>
            <p:ph type="body" sz="quarter" idx="31" hasCustomPrompt="1"/>
          </p:nvPr>
        </p:nvSpPr>
        <p:spPr>
          <a:xfrm>
            <a:off x="6650723" y="1159200"/>
            <a:ext cx="2164823" cy="229610"/>
          </a:xfrm>
          <a:prstGeom prst="rect">
            <a:avLst/>
          </a:prstGeom>
        </p:spPr>
        <p:txBody>
          <a:bodyPr anchor="ctr"/>
          <a:lstStyle>
            <a:lvl1pPr marL="0" indent="0">
              <a:spcBef>
                <a:spcPts val="0"/>
              </a:spcBef>
              <a:buNone/>
              <a:defRPr lang="en-US" sz="13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HEADING</a:t>
            </a:r>
          </a:p>
        </p:txBody>
      </p:sp>
      <p:sp>
        <p:nvSpPr>
          <p:cNvPr id="60" name="Text Placeholder 50">
            <a:extLst>
              <a:ext uri="{FF2B5EF4-FFF2-40B4-BE49-F238E27FC236}">
                <a16:creationId xmlns:a16="http://schemas.microsoft.com/office/drawing/2014/main" id="{3D2EB0BC-9E6D-0725-1D7D-3C1D1CC3281A}"/>
              </a:ext>
            </a:extLst>
          </p:cNvPr>
          <p:cNvSpPr>
            <a:spLocks noGrp="1"/>
          </p:cNvSpPr>
          <p:nvPr>
            <p:ph type="body" sz="quarter" idx="32" hasCustomPrompt="1"/>
          </p:nvPr>
        </p:nvSpPr>
        <p:spPr>
          <a:xfrm>
            <a:off x="6650723" y="2509701"/>
            <a:ext cx="2164823" cy="229610"/>
          </a:xfrm>
          <a:prstGeom prst="rect">
            <a:avLst/>
          </a:prstGeom>
        </p:spPr>
        <p:txBody>
          <a:bodyPr anchor="ctr"/>
          <a:lstStyle>
            <a:lvl1pPr marL="0" indent="0">
              <a:spcBef>
                <a:spcPts val="0"/>
              </a:spcBef>
              <a:buNone/>
              <a:defRPr lang="en-US" sz="13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HEADING</a:t>
            </a:r>
          </a:p>
        </p:txBody>
      </p:sp>
      <p:sp>
        <p:nvSpPr>
          <p:cNvPr id="62" name="Text Placeholder 50">
            <a:extLst>
              <a:ext uri="{FF2B5EF4-FFF2-40B4-BE49-F238E27FC236}">
                <a16:creationId xmlns:a16="http://schemas.microsoft.com/office/drawing/2014/main" id="{363D2264-F725-FBD1-6B0E-9900A108D188}"/>
              </a:ext>
            </a:extLst>
          </p:cNvPr>
          <p:cNvSpPr>
            <a:spLocks noGrp="1"/>
          </p:cNvSpPr>
          <p:nvPr>
            <p:ph type="body" sz="quarter" idx="33" hasCustomPrompt="1"/>
          </p:nvPr>
        </p:nvSpPr>
        <p:spPr>
          <a:xfrm>
            <a:off x="6650723" y="3863613"/>
            <a:ext cx="2164823" cy="229610"/>
          </a:xfrm>
          <a:prstGeom prst="rect">
            <a:avLst/>
          </a:prstGeom>
        </p:spPr>
        <p:txBody>
          <a:bodyPr anchor="ctr"/>
          <a:lstStyle>
            <a:lvl1pPr marL="0" indent="0">
              <a:spcBef>
                <a:spcPts val="0"/>
              </a:spcBef>
              <a:buNone/>
              <a:defRPr lang="en-US" sz="13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HEADING</a:t>
            </a:r>
          </a:p>
        </p:txBody>
      </p:sp>
      <p:sp>
        <p:nvSpPr>
          <p:cNvPr id="64" name="Text Placeholder 50">
            <a:extLst>
              <a:ext uri="{FF2B5EF4-FFF2-40B4-BE49-F238E27FC236}">
                <a16:creationId xmlns:a16="http://schemas.microsoft.com/office/drawing/2014/main" id="{764AA463-0852-7FF4-113C-47E6560F0DE4}"/>
              </a:ext>
            </a:extLst>
          </p:cNvPr>
          <p:cNvSpPr>
            <a:spLocks noGrp="1"/>
          </p:cNvSpPr>
          <p:nvPr>
            <p:ph type="body" sz="quarter" idx="34" hasCustomPrompt="1"/>
          </p:nvPr>
        </p:nvSpPr>
        <p:spPr>
          <a:xfrm>
            <a:off x="6650723" y="5224862"/>
            <a:ext cx="2164823" cy="229610"/>
          </a:xfrm>
          <a:prstGeom prst="rect">
            <a:avLst/>
          </a:prstGeom>
        </p:spPr>
        <p:txBody>
          <a:bodyPr anchor="ctr"/>
          <a:lstStyle>
            <a:lvl1pPr marL="0" indent="0">
              <a:spcBef>
                <a:spcPts val="0"/>
              </a:spcBef>
              <a:buNone/>
              <a:defRPr lang="en-US" sz="13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CLICK TO ADD HEADING</a:t>
            </a:r>
          </a:p>
        </p:txBody>
      </p:sp>
    </p:spTree>
    <p:extLst>
      <p:ext uri="{BB962C8B-B14F-4D97-AF65-F5344CB8AC3E}">
        <p14:creationId xmlns:p14="http://schemas.microsoft.com/office/powerpoint/2010/main" val="11156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Layout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69A15E-0CA0-F3AF-693A-B20E70E1C96B}"/>
              </a:ext>
            </a:extLst>
          </p:cNvPr>
          <p:cNvSpPr/>
          <p:nvPr userDrawn="1"/>
        </p:nvSpPr>
        <p:spPr>
          <a:xfrm>
            <a:off x="4264308" y="271103"/>
            <a:ext cx="80162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Picture Placeholder 3">
            <a:extLst>
              <a:ext uri="{FF2B5EF4-FFF2-40B4-BE49-F238E27FC236}">
                <a16:creationId xmlns:a16="http://schemas.microsoft.com/office/drawing/2014/main" id="{C279BF72-8538-FC4A-2675-F67232B93C2C}"/>
              </a:ext>
            </a:extLst>
          </p:cNvPr>
          <p:cNvSpPr>
            <a:spLocks noGrp="1"/>
          </p:cNvSpPr>
          <p:nvPr>
            <p:ph type="pic" sz="quarter" idx="17"/>
          </p:nvPr>
        </p:nvSpPr>
        <p:spPr>
          <a:xfrm>
            <a:off x="2208213" y="1666241"/>
            <a:ext cx="4511040" cy="3527367"/>
          </a:xfrm>
          <a:custGeom>
            <a:avLst/>
            <a:gdLst>
              <a:gd name="connsiteX0" fmla="*/ 3302601 w 4511040"/>
              <a:gd name="connsiteY0" fmla="*/ 1835367 h 3527367"/>
              <a:gd name="connsiteX1" fmla="*/ 4511040 w 4511040"/>
              <a:gd name="connsiteY1" fmla="*/ 1835367 h 3527367"/>
              <a:gd name="connsiteX2" fmla="*/ 4511040 w 4511040"/>
              <a:gd name="connsiteY2" fmla="*/ 3527367 h 3527367"/>
              <a:gd name="connsiteX3" fmla="*/ 3302601 w 4511040"/>
              <a:gd name="connsiteY3" fmla="*/ 3527367 h 3527367"/>
              <a:gd name="connsiteX4" fmla="*/ 0 w 4511040"/>
              <a:gd name="connsiteY4" fmla="*/ 1835367 h 3527367"/>
              <a:gd name="connsiteX5" fmla="*/ 3146107 w 4511040"/>
              <a:gd name="connsiteY5" fmla="*/ 1835367 h 3527367"/>
              <a:gd name="connsiteX6" fmla="*/ 3146107 w 4511040"/>
              <a:gd name="connsiteY6" fmla="*/ 3527367 h 3527367"/>
              <a:gd name="connsiteX7" fmla="*/ 0 w 4511040"/>
              <a:gd name="connsiteY7" fmla="*/ 3527367 h 3527367"/>
              <a:gd name="connsiteX8" fmla="*/ 0 w 4511040"/>
              <a:gd name="connsiteY8" fmla="*/ 0 h 3527367"/>
              <a:gd name="connsiteX9" fmla="*/ 4511040 w 4511040"/>
              <a:gd name="connsiteY9" fmla="*/ 0 h 3527367"/>
              <a:gd name="connsiteX10" fmla="*/ 4511040 w 4511040"/>
              <a:gd name="connsiteY10" fmla="*/ 1692000 h 3527367"/>
              <a:gd name="connsiteX11" fmla="*/ 0 w 4511040"/>
              <a:gd name="connsiteY11" fmla="*/ 1692000 h 35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1040" h="3527367">
                <a:moveTo>
                  <a:pt x="3302601" y="1835367"/>
                </a:moveTo>
                <a:lnTo>
                  <a:pt x="4511040" y="1835367"/>
                </a:lnTo>
                <a:lnTo>
                  <a:pt x="4511040" y="3527367"/>
                </a:lnTo>
                <a:lnTo>
                  <a:pt x="3302601" y="3527367"/>
                </a:lnTo>
                <a:close/>
                <a:moveTo>
                  <a:pt x="0" y="1835367"/>
                </a:moveTo>
                <a:lnTo>
                  <a:pt x="3146107" y="1835367"/>
                </a:lnTo>
                <a:lnTo>
                  <a:pt x="3146107" y="3527367"/>
                </a:lnTo>
                <a:lnTo>
                  <a:pt x="0" y="3527367"/>
                </a:lnTo>
                <a:close/>
                <a:moveTo>
                  <a:pt x="0" y="0"/>
                </a:moveTo>
                <a:lnTo>
                  <a:pt x="4511040" y="0"/>
                </a:lnTo>
                <a:lnTo>
                  <a:pt x="4511040" y="1692000"/>
                </a:lnTo>
                <a:lnTo>
                  <a:pt x="0" y="1692000"/>
                </a:lnTo>
                <a:close/>
              </a:path>
            </a:pathLst>
          </a:custGeom>
          <a:pattFill prst="pct5">
            <a:fgClr>
              <a:srgbClr val="8793A9"/>
            </a:fgClr>
            <a:bgClr>
              <a:schemeClr val="bg1"/>
            </a:bgClr>
          </a:pattFill>
        </p:spPr>
        <p:txBody>
          <a:bodyPr/>
          <a:lstStyle/>
          <a:p>
            <a:endParaRPr lang="en-US"/>
          </a:p>
        </p:txBody>
      </p:sp>
      <p:sp>
        <p:nvSpPr>
          <p:cNvPr id="3" name="Rectangle 2">
            <a:extLst>
              <a:ext uri="{FF2B5EF4-FFF2-40B4-BE49-F238E27FC236}">
                <a16:creationId xmlns:a16="http://schemas.microsoft.com/office/drawing/2014/main" id="{6551FADB-7A43-64D9-F31E-CFCE65F38D92}"/>
              </a:ext>
            </a:extLst>
          </p:cNvPr>
          <p:cNvSpPr/>
          <p:nvPr userDrawn="1"/>
        </p:nvSpPr>
        <p:spPr>
          <a:xfrm>
            <a:off x="0" y="0"/>
            <a:ext cx="1702676"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ckground pattern&#10;&#10;Description automatically generated">
            <a:extLst>
              <a:ext uri="{FF2B5EF4-FFF2-40B4-BE49-F238E27FC236}">
                <a16:creationId xmlns:a16="http://schemas.microsoft.com/office/drawing/2014/main" id="{EC4DE7A9-C49E-CB7C-1035-5980C199FD74}"/>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rot="16200000">
            <a:off x="-823926" y="2489439"/>
            <a:ext cx="3711505" cy="2063653"/>
          </a:xfrm>
          <a:prstGeom prst="rect">
            <a:avLst/>
          </a:prstGeom>
        </p:spPr>
      </p:pic>
      <p:pic>
        <p:nvPicPr>
          <p:cNvPr id="6" name="Picture 5">
            <a:extLst>
              <a:ext uri="{FF2B5EF4-FFF2-40B4-BE49-F238E27FC236}">
                <a16:creationId xmlns:a16="http://schemas.microsoft.com/office/drawing/2014/main" id="{F70D9262-7A07-F23C-03FC-96106FE8357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035314" y="271103"/>
            <a:ext cx="1868017" cy="942442"/>
          </a:xfrm>
          <a:prstGeom prst="rect">
            <a:avLst/>
          </a:prstGeom>
        </p:spPr>
      </p:pic>
      <p:sp>
        <p:nvSpPr>
          <p:cNvPr id="8" name="Rectangle 7">
            <a:extLst>
              <a:ext uri="{FF2B5EF4-FFF2-40B4-BE49-F238E27FC236}">
                <a16:creationId xmlns:a16="http://schemas.microsoft.com/office/drawing/2014/main" id="{46973323-E04E-E4C2-CA4D-E13977387571}"/>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4">
            <a:extLst>
              <a:ext uri="{FF2B5EF4-FFF2-40B4-BE49-F238E27FC236}">
                <a16:creationId xmlns:a16="http://schemas.microsoft.com/office/drawing/2014/main" id="{6B3CD311-CC59-8010-AC77-287C2A61CEA5}"/>
              </a:ext>
            </a:extLst>
          </p:cNvPr>
          <p:cNvSpPr>
            <a:spLocks noGrp="1"/>
          </p:cNvSpPr>
          <p:nvPr>
            <p:ph type="body" sz="quarter" idx="20" hasCustomPrompt="1"/>
          </p:nvPr>
        </p:nvSpPr>
        <p:spPr>
          <a:xfrm>
            <a:off x="7284480" y="2994320"/>
            <a:ext cx="3747195" cy="854120"/>
          </a:xfrm>
          <a:prstGeom prst="rect">
            <a:avLst/>
          </a:prstGeom>
        </p:spPr>
        <p:txBody>
          <a:bodyPr anchor="ct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THANK YOU FOR ATTENDING</a:t>
            </a:r>
          </a:p>
        </p:txBody>
      </p:sp>
      <p:sp>
        <p:nvSpPr>
          <p:cNvPr id="5" name="Rectangle 4">
            <a:extLst>
              <a:ext uri="{FF2B5EF4-FFF2-40B4-BE49-F238E27FC236}">
                <a16:creationId xmlns:a16="http://schemas.microsoft.com/office/drawing/2014/main" id="{5AD673F2-6586-0016-C7C4-D0A651807FE2}"/>
              </a:ext>
            </a:extLst>
          </p:cNvPr>
          <p:cNvSpPr/>
          <p:nvPr userDrawn="1"/>
        </p:nvSpPr>
        <p:spPr>
          <a:xfrm>
            <a:off x="5113641" y="6213864"/>
            <a:ext cx="6797804" cy="644136"/>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47CE31-0A60-72F4-C450-00DEBC03794C}"/>
              </a:ext>
            </a:extLst>
          </p:cNvPr>
          <p:cNvSpPr txBox="1"/>
          <p:nvPr userDrawn="1"/>
        </p:nvSpPr>
        <p:spPr>
          <a:xfrm>
            <a:off x="5381536" y="6203703"/>
            <a:ext cx="6027155" cy="628371"/>
          </a:xfrm>
          <a:prstGeom prst="rect">
            <a:avLst/>
          </a:prstGeom>
        </p:spPr>
        <p:txBody>
          <a:bodyPr vert="horz" wrap="square" lIns="91440" tIns="45720" rIns="91440" bIns="45720" rtlCol="0" anchor="ctr">
            <a:normAutofit/>
          </a:bodyPr>
          <a:lstStyle/>
          <a:p>
            <a:pPr>
              <a:spcBef>
                <a:spcPts val="0"/>
              </a:spcBef>
            </a:pPr>
            <a:r>
              <a:rPr lang="en-US" dirty="0">
                <a:solidFill>
                  <a:schemeClr val="bg1"/>
                </a:solidFill>
                <a:latin typeface="Century Gothic" panose="020B0502020202020204" pitchFamily="34" charset="0"/>
                <a:cs typeface="Poppins" panose="00000500000000000000" pitchFamily="50" charset="0"/>
              </a:rPr>
              <a:t>READY TO JOIN</a:t>
            </a:r>
            <a:r>
              <a:rPr lang="en-US" dirty="0">
                <a:solidFill>
                  <a:schemeClr val="bg1"/>
                </a:solidFill>
                <a:latin typeface="Arial" panose="020B0604020202020204" pitchFamily="34" charset="0"/>
                <a:cs typeface="Arial" panose="020B0604020202020204" pitchFamily="34" charset="0"/>
              </a:rPr>
              <a:t>? </a:t>
            </a:r>
            <a:r>
              <a:rPr lang="en-US" sz="1400" dirty="0">
                <a:solidFill>
                  <a:schemeClr val="bg1"/>
                </a:solidFill>
                <a:latin typeface="Century Gothic" panose="020B0502020202020204" pitchFamily="34" charset="0"/>
                <a:cs typeface="Arial" panose="020B0604020202020204" pitchFamily="34" charset="0"/>
              </a:rPr>
              <a:t>Visit </a:t>
            </a:r>
            <a:r>
              <a:rPr lang="en-US" sz="1400" b="1" dirty="0">
                <a:solidFill>
                  <a:schemeClr val="bg1"/>
                </a:solidFill>
                <a:latin typeface="Century Gothic" panose="020B0502020202020204" pitchFamily="34" charset="0"/>
                <a:cs typeface="Arial" panose="020B0604020202020204" pitchFamily="34" charset="0"/>
              </a:rPr>
              <a:t>globalequity.org/join</a:t>
            </a:r>
          </a:p>
          <a:p>
            <a:pPr>
              <a:spcBef>
                <a:spcPts val="0"/>
              </a:spcBef>
            </a:pPr>
            <a:r>
              <a:rPr lang="en-US" sz="1200" dirty="0">
                <a:solidFill>
                  <a:schemeClr val="bg1"/>
                </a:solidFill>
                <a:latin typeface="Century Gothic" panose="020B0502020202020204" pitchFamily="34" charset="0"/>
                <a:cs typeface="Arial" panose="020B0604020202020204" pitchFamily="34" charset="0"/>
              </a:rPr>
              <a:t>Or contact </a:t>
            </a:r>
            <a:r>
              <a:rPr lang="en-US" sz="1200" b="1" dirty="0">
                <a:solidFill>
                  <a:schemeClr val="bg1"/>
                </a:solidFill>
                <a:latin typeface="Century Gothic" panose="020B0502020202020204" pitchFamily="34" charset="0"/>
                <a:cs typeface="Arial" panose="020B0604020202020204" pitchFamily="34" charset="0"/>
              </a:rPr>
              <a:t>zoe.denny@globalequity.org</a:t>
            </a:r>
            <a:r>
              <a:rPr lang="en-US" sz="1200" dirty="0">
                <a:solidFill>
                  <a:schemeClr val="bg1"/>
                </a:solidFill>
                <a:latin typeface="Century Gothic" panose="020B0502020202020204" pitchFamily="34" charset="0"/>
                <a:cs typeface="Arial" panose="020B0604020202020204" pitchFamily="34" charset="0"/>
              </a:rPr>
              <a:t> for more information</a:t>
            </a:r>
            <a:endParaRPr lang="en-US" sz="1200" b="1" dirty="0">
              <a:solidFill>
                <a:schemeClr val="bg1"/>
              </a:solidFill>
              <a:latin typeface="Century Gothic" panose="020B0502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DE8CE56-7FBC-1D0E-1E75-95C4F19FB02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7214" y="5584901"/>
            <a:ext cx="1185751" cy="1185751"/>
          </a:xfrm>
          <a:prstGeom prst="rect">
            <a:avLst/>
          </a:prstGeom>
        </p:spPr>
      </p:pic>
    </p:spTree>
    <p:extLst>
      <p:ext uri="{BB962C8B-B14F-4D97-AF65-F5344CB8AC3E}">
        <p14:creationId xmlns:p14="http://schemas.microsoft.com/office/powerpoint/2010/main" val="1200867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482902-0F6A-31D8-7DB7-CBB03AD6A2B9}"/>
              </a:ext>
            </a:extLst>
          </p:cNvPr>
          <p:cNvSpPr/>
          <p:nvPr userDrawn="1"/>
        </p:nvSpPr>
        <p:spPr>
          <a:xfrm>
            <a:off x="280555" y="0"/>
            <a:ext cx="11911445" cy="1536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a:extLst>
              <a:ext uri="{FF2B5EF4-FFF2-40B4-BE49-F238E27FC236}">
                <a16:creationId xmlns:a16="http://schemas.microsoft.com/office/drawing/2014/main" id="{13E20E07-DEB7-6083-A30D-3DA5AA2E9745}"/>
              </a:ext>
            </a:extLst>
          </p:cNvPr>
          <p:cNvSpPr/>
          <p:nvPr userDrawn="1"/>
        </p:nvSpPr>
        <p:spPr>
          <a:xfrm>
            <a:off x="8219210" y="0"/>
            <a:ext cx="3972790" cy="15367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9" name="Text Placeholder 8">
            <a:extLst>
              <a:ext uri="{FF2B5EF4-FFF2-40B4-BE49-F238E27FC236}">
                <a16:creationId xmlns:a16="http://schemas.microsoft.com/office/drawing/2014/main" id="{B648B8C8-36BF-6C83-0949-7FAA00FE0724}"/>
              </a:ext>
            </a:extLst>
          </p:cNvPr>
          <p:cNvSpPr>
            <a:spLocks noGrp="1"/>
          </p:cNvSpPr>
          <p:nvPr>
            <p:ph type="body" sz="quarter" idx="10"/>
          </p:nvPr>
        </p:nvSpPr>
        <p:spPr>
          <a:xfrm>
            <a:off x="723900" y="1700324"/>
            <a:ext cx="11087100" cy="4588628"/>
          </a:xfrm>
          <a:prstGeom prst="rect">
            <a:avLst/>
          </a:prstGeom>
        </p:spPr>
        <p:txBody>
          <a:bodyPr/>
          <a:lstStyle>
            <a:lvl1pPr marL="256032" indent="-256032">
              <a:lnSpc>
                <a:spcPct val="120000"/>
              </a:lnSpc>
              <a:spcBef>
                <a:spcPts val="200"/>
              </a:spcBef>
              <a:buFont typeface="Arial" panose="020B0604020202020204" pitchFamily="34" charset="0"/>
              <a:buChar char="•"/>
              <a:defRPr sz="1800">
                <a:solidFill>
                  <a:schemeClr val="tx1"/>
                </a:solidFill>
                <a:latin typeface="Arial" panose="020B0604020202020204" pitchFamily="34" charset="0"/>
                <a:cs typeface="Arial" panose="020B0604020202020204" pitchFamily="34" charset="0"/>
              </a:defRPr>
            </a:lvl1pPr>
            <a:lvl2pPr>
              <a:buNone/>
              <a:defRPr/>
            </a:lvl2pPr>
          </a:lstStyle>
          <a:p>
            <a:pPr lvl="0"/>
            <a:r>
              <a:rPr lang="en-US" dirty="0"/>
              <a:t>Click to edit Master</a:t>
            </a:r>
          </a:p>
        </p:txBody>
      </p:sp>
      <p:sp>
        <p:nvSpPr>
          <p:cNvPr id="10" name="Text Placeholder 8">
            <a:extLst>
              <a:ext uri="{FF2B5EF4-FFF2-40B4-BE49-F238E27FC236}">
                <a16:creationId xmlns:a16="http://schemas.microsoft.com/office/drawing/2014/main" id="{B42BD237-E70A-2115-86F3-B951A7D2E175}"/>
              </a:ext>
            </a:extLst>
          </p:cNvPr>
          <p:cNvSpPr>
            <a:spLocks noGrp="1"/>
          </p:cNvSpPr>
          <p:nvPr>
            <p:ph type="body" sz="quarter" idx="11" hasCustomPrompt="1"/>
          </p:nvPr>
        </p:nvSpPr>
        <p:spPr>
          <a:xfrm>
            <a:off x="723900" y="274511"/>
            <a:ext cx="6857630" cy="589074"/>
          </a:xfrm>
          <a:prstGeom prst="rect">
            <a:avLst/>
          </a:prstGeom>
        </p:spPr>
        <p:txBody>
          <a:bodyPr/>
          <a:lstStyle>
            <a:lvl1pPr marL="0" indent="0">
              <a:buNone/>
              <a:defRPr sz="3600" b="1">
                <a:solidFill>
                  <a:srgbClr val="090C37"/>
                </a:solidFill>
                <a:latin typeface="Arial" panose="020B0604020202020204" pitchFamily="34" charset="0"/>
                <a:cs typeface="Arial" panose="020B0604020202020204" pitchFamily="34" charset="0"/>
              </a:defRPr>
            </a:lvl1pPr>
          </a:lstStyle>
          <a:p>
            <a:pPr lvl="0"/>
            <a:r>
              <a:rPr lang="en-US" dirty="0"/>
              <a:t>Click To Add Headline In This Area Over Two Or Three Lines</a:t>
            </a:r>
          </a:p>
        </p:txBody>
      </p:sp>
      <p:pic>
        <p:nvPicPr>
          <p:cNvPr id="4" name="Picture 3">
            <a:extLst>
              <a:ext uri="{FF2B5EF4-FFF2-40B4-BE49-F238E27FC236}">
                <a16:creationId xmlns:a16="http://schemas.microsoft.com/office/drawing/2014/main" id="{F632A9E1-2177-5CA0-6895-EE693B8FD3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59217" y="5255853"/>
            <a:ext cx="2744096" cy="1384437"/>
          </a:xfrm>
          <a:prstGeom prst="rect">
            <a:avLst/>
          </a:prstGeom>
        </p:spPr>
      </p:pic>
      <p:sp>
        <p:nvSpPr>
          <p:cNvPr id="8" name="Rectangle 7">
            <a:extLst>
              <a:ext uri="{FF2B5EF4-FFF2-40B4-BE49-F238E27FC236}">
                <a16:creationId xmlns:a16="http://schemas.microsoft.com/office/drawing/2014/main" id="{6E6A3351-CE13-A62D-DE50-E21EFCA73545}"/>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Background pattern&#10;&#10;Description automatically generated">
            <a:extLst>
              <a:ext uri="{FF2B5EF4-FFF2-40B4-BE49-F238E27FC236}">
                <a16:creationId xmlns:a16="http://schemas.microsoft.com/office/drawing/2014/main" id="{BB44606A-2D2C-B9C4-4057-A3A88A6BA7A6}"/>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a:off x="8432147" y="0"/>
            <a:ext cx="3392399" cy="1886225"/>
          </a:xfrm>
          <a:prstGeom prst="rect">
            <a:avLst/>
          </a:prstGeom>
        </p:spPr>
      </p:pic>
    </p:spTree>
    <p:extLst>
      <p:ext uri="{BB962C8B-B14F-4D97-AF65-F5344CB8AC3E}">
        <p14:creationId xmlns:p14="http://schemas.microsoft.com/office/powerpoint/2010/main" val="3155217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A0F3-B4F9-7E6F-BB55-A54B27C0C0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F9A0F77-4EBC-1362-98D5-578BF24F6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C25BDA4-4AA4-90B3-E5B3-C91D3FA9825B}"/>
              </a:ext>
            </a:extLst>
          </p:cNvPr>
          <p:cNvSpPr>
            <a:spLocks noGrp="1"/>
          </p:cNvSpPr>
          <p:nvPr>
            <p:ph type="dt" sz="half" idx="10"/>
          </p:nvPr>
        </p:nvSpPr>
        <p:spPr/>
        <p:txBody>
          <a:bodyPr/>
          <a:lstStyle/>
          <a:p>
            <a:fld id="{3D1013B8-206D-7843-B3B0-B86A2CCB7852}" type="datetimeFigureOut">
              <a:t>6/19/2026</a:t>
            </a:fld>
            <a:endParaRPr lang="en-US"/>
          </a:p>
        </p:txBody>
      </p:sp>
      <p:sp>
        <p:nvSpPr>
          <p:cNvPr id="5" name="Footer Placeholder 4">
            <a:extLst>
              <a:ext uri="{FF2B5EF4-FFF2-40B4-BE49-F238E27FC236}">
                <a16:creationId xmlns:a16="http://schemas.microsoft.com/office/drawing/2014/main" id="{25F2DA14-257C-E5C3-4E25-3DD5DC9CC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B8B52-984A-130D-02FC-2D0382E8B7C0}"/>
              </a:ext>
            </a:extLst>
          </p:cNvPr>
          <p:cNvSpPr>
            <a:spLocks noGrp="1"/>
          </p:cNvSpPr>
          <p:nvPr>
            <p:ph type="sldNum" sz="quarter" idx="12"/>
          </p:nvPr>
        </p:nvSpPr>
        <p:spPr/>
        <p:txBody>
          <a:bodyPr/>
          <a:lstStyle/>
          <a:p>
            <a:fld id="{94DA7C99-BA34-DF43-A3A8-182DAB0046BE}" type="slidenum">
              <a:t>‹#›</a:t>
            </a:fld>
            <a:endParaRPr lang="en-US"/>
          </a:p>
        </p:txBody>
      </p:sp>
    </p:spTree>
    <p:extLst>
      <p:ext uri="{BB962C8B-B14F-4D97-AF65-F5344CB8AC3E}">
        <p14:creationId xmlns:p14="http://schemas.microsoft.com/office/powerpoint/2010/main" val="390915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4_Layout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EF8C532-5FFF-E856-F41E-9C4A38777CBF}"/>
              </a:ext>
            </a:extLst>
          </p:cNvPr>
          <p:cNvSpPr>
            <a:spLocks noGrp="1"/>
          </p:cNvSpPr>
          <p:nvPr>
            <p:ph type="pic" sz="quarter" idx="10"/>
          </p:nvPr>
        </p:nvSpPr>
        <p:spPr>
          <a:xfrm>
            <a:off x="307428" y="331076"/>
            <a:ext cx="5234151" cy="6117021"/>
          </a:xfrm>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schemeClr val="bg1"/>
            </a:bgClr>
          </a:pattFill>
        </p:spPr>
        <p:txBody>
          <a:bodyPr wrap="square">
            <a:noAutofit/>
          </a:bodyPr>
          <a:lstStyle/>
          <a:p>
            <a:endParaRPr lang="en-US"/>
          </a:p>
        </p:txBody>
      </p:sp>
      <p:pic>
        <p:nvPicPr>
          <p:cNvPr id="4" name="Picture 3">
            <a:extLst>
              <a:ext uri="{FF2B5EF4-FFF2-40B4-BE49-F238E27FC236}">
                <a16:creationId xmlns:a16="http://schemas.microsoft.com/office/drawing/2014/main" id="{DCD61835-D41D-B84D-07F5-24B05C0EB8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80192" y="5776554"/>
            <a:ext cx="1868017" cy="942442"/>
          </a:xfrm>
          <a:prstGeom prst="rect">
            <a:avLst/>
          </a:prstGeom>
        </p:spPr>
      </p:pic>
      <p:sp>
        <p:nvSpPr>
          <p:cNvPr id="9" name="Rectangle 8">
            <a:extLst>
              <a:ext uri="{FF2B5EF4-FFF2-40B4-BE49-F238E27FC236}">
                <a16:creationId xmlns:a16="http://schemas.microsoft.com/office/drawing/2014/main" id="{BEA4FB18-3CCA-DEEA-54E7-DC6A9D3ACED1}"/>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0">
            <a:extLst>
              <a:ext uri="{FF2B5EF4-FFF2-40B4-BE49-F238E27FC236}">
                <a16:creationId xmlns:a16="http://schemas.microsoft.com/office/drawing/2014/main" id="{D70CDA67-09EB-0326-C968-61AC395A872C}"/>
              </a:ext>
            </a:extLst>
          </p:cNvPr>
          <p:cNvSpPr>
            <a:spLocks noGrp="1"/>
          </p:cNvSpPr>
          <p:nvPr>
            <p:ph type="body" sz="quarter" idx="13" hasCustomPrompt="1"/>
          </p:nvPr>
        </p:nvSpPr>
        <p:spPr>
          <a:xfrm>
            <a:off x="7515409" y="2612737"/>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2" name="Rectangle 1">
            <a:extLst>
              <a:ext uri="{FF2B5EF4-FFF2-40B4-BE49-F238E27FC236}">
                <a16:creationId xmlns:a16="http://schemas.microsoft.com/office/drawing/2014/main" id="{17BD40F4-E054-191D-1AC8-4985E6A8E74E}"/>
              </a:ext>
            </a:extLst>
          </p:cNvPr>
          <p:cNvSpPr/>
          <p:nvPr userDrawn="1"/>
        </p:nvSpPr>
        <p:spPr>
          <a:xfrm>
            <a:off x="2845676" y="1523917"/>
            <a:ext cx="4303986" cy="365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5" name="Picture 4" descr="Background pattern&#10;&#10;Description automatically generated">
            <a:extLst>
              <a:ext uri="{FF2B5EF4-FFF2-40B4-BE49-F238E27FC236}">
                <a16:creationId xmlns:a16="http://schemas.microsoft.com/office/drawing/2014/main" id="{BB9ED592-D86D-30D7-7469-C10E0D5ACFD3}"/>
              </a:ext>
            </a:extLst>
          </p:cNvPr>
          <p:cNvPicPr>
            <a:picLocks noChangeAspect="1"/>
          </p:cNvPicPr>
          <p:nvPr userDrawn="1"/>
        </p:nvPicPr>
        <p:blipFill>
          <a:blip r:embed="rId3" cstate="email">
            <a:extLst>
              <a:ext uri="{28A0092B-C50C-407E-A947-70E740481C1C}">
                <a14:useLocalDpi xmlns:a14="http://schemas.microsoft.com/office/drawing/2010/main"/>
              </a:ext>
            </a:extLst>
          </a:blip>
          <a:srcRect l="-12802" b="-15833"/>
          <a:stretch>
            <a:fillRect/>
          </a:stretch>
        </p:blipFill>
        <p:spPr>
          <a:xfrm rot="16200000">
            <a:off x="2782352" y="1555843"/>
            <a:ext cx="1364377" cy="1300526"/>
          </a:xfrm>
          <a:prstGeom prst="rect">
            <a:avLst/>
          </a:prstGeom>
        </p:spPr>
      </p:pic>
      <p:sp>
        <p:nvSpPr>
          <p:cNvPr id="16" name="Text Placeholder 14">
            <a:extLst>
              <a:ext uri="{FF2B5EF4-FFF2-40B4-BE49-F238E27FC236}">
                <a16:creationId xmlns:a16="http://schemas.microsoft.com/office/drawing/2014/main" id="{D244B4F8-132E-DD3C-D37A-E1343B6BE9C8}"/>
              </a:ext>
            </a:extLst>
          </p:cNvPr>
          <p:cNvSpPr>
            <a:spLocks noGrp="1"/>
          </p:cNvSpPr>
          <p:nvPr>
            <p:ph type="body" sz="quarter" idx="11" hasCustomPrompt="1"/>
          </p:nvPr>
        </p:nvSpPr>
        <p:spPr>
          <a:xfrm>
            <a:off x="3324901" y="2359181"/>
            <a:ext cx="3466811" cy="15307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19" name="Text Placeholder 17">
            <a:extLst>
              <a:ext uri="{FF2B5EF4-FFF2-40B4-BE49-F238E27FC236}">
                <a16:creationId xmlns:a16="http://schemas.microsoft.com/office/drawing/2014/main" id="{2EF9BC70-E241-3BFD-9EAF-CD7BDA88C190}"/>
              </a:ext>
            </a:extLst>
          </p:cNvPr>
          <p:cNvSpPr>
            <a:spLocks noGrp="1"/>
          </p:cNvSpPr>
          <p:nvPr>
            <p:ph type="body" sz="quarter" idx="12" hasCustomPrompt="1"/>
          </p:nvPr>
        </p:nvSpPr>
        <p:spPr>
          <a:xfrm>
            <a:off x="3343492" y="3957997"/>
            <a:ext cx="3182159"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pic>
        <p:nvPicPr>
          <p:cNvPr id="6" name="Picture 5" descr="Background pattern&#10;&#10;Description automatically generated">
            <a:extLst>
              <a:ext uri="{FF2B5EF4-FFF2-40B4-BE49-F238E27FC236}">
                <a16:creationId xmlns:a16="http://schemas.microsoft.com/office/drawing/2014/main" id="{31D659F3-E699-4C94-E55E-89F2F130B9D5}"/>
              </a:ext>
            </a:extLst>
          </p:cNvPr>
          <p:cNvPicPr>
            <a:picLocks noChangeAspect="1"/>
          </p:cNvPicPr>
          <p:nvPr userDrawn="1"/>
        </p:nvPicPr>
        <p:blipFill>
          <a:blip r:embed="rId4" cstate="email">
            <a:extLst>
              <a:ext uri="{28A0092B-C50C-407E-A947-70E740481C1C}">
                <a14:useLocalDpi xmlns:a14="http://schemas.microsoft.com/office/drawing/2010/main"/>
              </a:ext>
            </a:extLst>
          </a:blip>
          <a:srcRect l="-12802" b="-15833"/>
          <a:stretch>
            <a:fillRect/>
          </a:stretch>
        </p:blipFill>
        <p:spPr>
          <a:xfrm>
            <a:off x="9780193" y="-1"/>
            <a:ext cx="2411808" cy="2298939"/>
          </a:xfrm>
          <a:prstGeom prst="rect">
            <a:avLst/>
          </a:prstGeom>
        </p:spPr>
      </p:pic>
    </p:spTree>
    <p:extLst>
      <p:ext uri="{BB962C8B-B14F-4D97-AF65-F5344CB8AC3E}">
        <p14:creationId xmlns:p14="http://schemas.microsoft.com/office/powerpoint/2010/main" val="364850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_Layou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98F743-095E-AAD0-9175-3C0C147848EB}"/>
              </a:ext>
            </a:extLst>
          </p:cNvPr>
          <p:cNvSpPr/>
          <p:nvPr userDrawn="1"/>
        </p:nvSpPr>
        <p:spPr>
          <a:xfrm>
            <a:off x="0" y="0"/>
            <a:ext cx="22148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4">
            <a:extLst>
              <a:ext uri="{FF2B5EF4-FFF2-40B4-BE49-F238E27FC236}">
                <a16:creationId xmlns:a16="http://schemas.microsoft.com/office/drawing/2014/main" id="{D244B4F8-132E-DD3C-D37A-E1343B6BE9C8}"/>
              </a:ext>
            </a:extLst>
          </p:cNvPr>
          <p:cNvSpPr>
            <a:spLocks noGrp="1"/>
          </p:cNvSpPr>
          <p:nvPr>
            <p:ph type="body" sz="quarter" idx="11" hasCustomPrompt="1"/>
          </p:nvPr>
        </p:nvSpPr>
        <p:spPr>
          <a:xfrm>
            <a:off x="832368" y="2124741"/>
            <a:ext cx="3200750" cy="15307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19" name="Text Placeholder 17">
            <a:extLst>
              <a:ext uri="{FF2B5EF4-FFF2-40B4-BE49-F238E27FC236}">
                <a16:creationId xmlns:a16="http://schemas.microsoft.com/office/drawing/2014/main" id="{2EF9BC70-E241-3BFD-9EAF-CD7BDA88C190}"/>
              </a:ext>
            </a:extLst>
          </p:cNvPr>
          <p:cNvSpPr>
            <a:spLocks noGrp="1"/>
          </p:cNvSpPr>
          <p:nvPr>
            <p:ph type="body" sz="quarter" idx="12" hasCustomPrompt="1"/>
          </p:nvPr>
        </p:nvSpPr>
        <p:spPr>
          <a:xfrm>
            <a:off x="850958" y="3723557"/>
            <a:ext cx="3182159"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2" name="Text Placeholder 20">
            <a:extLst>
              <a:ext uri="{FF2B5EF4-FFF2-40B4-BE49-F238E27FC236}">
                <a16:creationId xmlns:a16="http://schemas.microsoft.com/office/drawing/2014/main" id="{D70CDA67-09EB-0326-C968-61AC395A872C}"/>
              </a:ext>
            </a:extLst>
          </p:cNvPr>
          <p:cNvSpPr>
            <a:spLocks noGrp="1"/>
          </p:cNvSpPr>
          <p:nvPr>
            <p:ph type="body" sz="quarter" idx="13" hasCustomPrompt="1"/>
          </p:nvPr>
        </p:nvSpPr>
        <p:spPr>
          <a:xfrm>
            <a:off x="4497055" y="2664414"/>
            <a:ext cx="6843987"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2" name="Rectangle 1">
            <a:extLst>
              <a:ext uri="{FF2B5EF4-FFF2-40B4-BE49-F238E27FC236}">
                <a16:creationId xmlns:a16="http://schemas.microsoft.com/office/drawing/2014/main" id="{17BD40F4-E054-191D-1AC8-4985E6A8E74E}"/>
              </a:ext>
            </a:extLst>
          </p:cNvPr>
          <p:cNvSpPr/>
          <p:nvPr userDrawn="1"/>
        </p:nvSpPr>
        <p:spPr>
          <a:xfrm>
            <a:off x="1" y="5600700"/>
            <a:ext cx="11911444" cy="12572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a:extLst>
              <a:ext uri="{FF2B5EF4-FFF2-40B4-BE49-F238E27FC236}">
                <a16:creationId xmlns:a16="http://schemas.microsoft.com/office/drawing/2014/main" id="{BEA4FB18-3CCA-DEEA-54E7-DC6A9D3ACED1}"/>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D61835-D41D-B84D-07F5-24B05C0EB8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80192" y="5776554"/>
            <a:ext cx="1868017" cy="942442"/>
          </a:xfrm>
          <a:prstGeom prst="rect">
            <a:avLst/>
          </a:prstGeom>
        </p:spPr>
      </p:pic>
      <p:pic>
        <p:nvPicPr>
          <p:cNvPr id="5" name="Picture 4" descr="Background pattern&#10;&#10;Description automatically generated">
            <a:extLst>
              <a:ext uri="{FF2B5EF4-FFF2-40B4-BE49-F238E27FC236}">
                <a16:creationId xmlns:a16="http://schemas.microsoft.com/office/drawing/2014/main" id="{A48A98E2-2C58-AC84-7AD2-B89C27139D79}"/>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a:off x="-190022" y="0"/>
            <a:ext cx="3204038" cy="1781494"/>
          </a:xfrm>
          <a:prstGeom prst="rect">
            <a:avLst/>
          </a:prstGeom>
        </p:spPr>
      </p:pic>
    </p:spTree>
    <p:extLst>
      <p:ext uri="{BB962C8B-B14F-4D97-AF65-F5344CB8AC3E}">
        <p14:creationId xmlns:p14="http://schemas.microsoft.com/office/powerpoint/2010/main" val="5226876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Layou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D40F4-E054-191D-1AC8-4985E6A8E74E}"/>
              </a:ext>
            </a:extLst>
          </p:cNvPr>
          <p:cNvSpPr/>
          <p:nvPr userDrawn="1"/>
        </p:nvSpPr>
        <p:spPr>
          <a:xfrm>
            <a:off x="7183120" y="5600700"/>
            <a:ext cx="5008880" cy="12572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2">
            <a:extLst>
              <a:ext uri="{FF2B5EF4-FFF2-40B4-BE49-F238E27FC236}">
                <a16:creationId xmlns:a16="http://schemas.microsoft.com/office/drawing/2014/main" id="{1798F743-095E-AAD0-9175-3C0C147848EB}"/>
              </a:ext>
            </a:extLst>
          </p:cNvPr>
          <p:cNvSpPr/>
          <p:nvPr userDrawn="1"/>
        </p:nvSpPr>
        <p:spPr>
          <a:xfrm>
            <a:off x="0" y="0"/>
            <a:ext cx="22148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D61835-D41D-B84D-07F5-24B05C0EB8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80192" y="5776554"/>
            <a:ext cx="1868017" cy="942442"/>
          </a:xfrm>
          <a:prstGeom prst="rect">
            <a:avLst/>
          </a:prstGeom>
        </p:spPr>
      </p:pic>
      <p:pic>
        <p:nvPicPr>
          <p:cNvPr id="5" name="Picture 4" descr="Background pattern&#10;&#10;Description automatically generated">
            <a:extLst>
              <a:ext uri="{FF2B5EF4-FFF2-40B4-BE49-F238E27FC236}">
                <a16:creationId xmlns:a16="http://schemas.microsoft.com/office/drawing/2014/main" id="{9E8D4C6F-ADBD-2214-847F-A4DD565B0811}"/>
              </a:ext>
            </a:extLst>
          </p:cNvPr>
          <p:cNvPicPr>
            <a:picLocks noChangeAspect="1"/>
          </p:cNvPicPr>
          <p:nvPr userDrawn="1"/>
        </p:nvPicPr>
        <p:blipFill>
          <a:blip r:embed="rId3" cstate="email">
            <a:extLst>
              <a:ext uri="{28A0092B-C50C-407E-A947-70E740481C1C}">
                <a14:useLocalDpi xmlns:a14="http://schemas.microsoft.com/office/drawing/2010/main"/>
              </a:ext>
            </a:extLst>
          </a:blip>
          <a:srcRect l="-7089" b="-15833"/>
          <a:stretch>
            <a:fillRect/>
          </a:stretch>
        </p:blipFill>
        <p:spPr>
          <a:xfrm>
            <a:off x="-190022" y="0"/>
            <a:ext cx="3204038" cy="1781494"/>
          </a:xfrm>
          <a:prstGeom prst="rect">
            <a:avLst/>
          </a:prstGeom>
        </p:spPr>
      </p:pic>
      <p:sp>
        <p:nvSpPr>
          <p:cNvPr id="9" name="Rectangle 8">
            <a:extLst>
              <a:ext uri="{FF2B5EF4-FFF2-40B4-BE49-F238E27FC236}">
                <a16:creationId xmlns:a16="http://schemas.microsoft.com/office/drawing/2014/main" id="{BEA4FB18-3CCA-DEEA-54E7-DC6A9D3ACED1}"/>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1EF8C532-5FFF-E856-F41E-9C4A38777CBF}"/>
              </a:ext>
            </a:extLst>
          </p:cNvPr>
          <p:cNvSpPr>
            <a:spLocks noGrp="1"/>
          </p:cNvSpPr>
          <p:nvPr>
            <p:ph type="pic" sz="quarter" idx="10"/>
          </p:nvPr>
        </p:nvSpPr>
        <p:spPr>
          <a:xfrm>
            <a:off x="2214880" y="0"/>
            <a:ext cx="4968240" cy="6858000"/>
          </a:xfrm>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schemeClr val="bg1"/>
            </a:bgClr>
          </a:pattFill>
        </p:spPr>
        <p:txBody>
          <a:bodyPr wrap="square">
            <a:noAutofit/>
          </a:bodyPr>
          <a:lstStyle/>
          <a:p>
            <a:endParaRPr lang="en-US"/>
          </a:p>
        </p:txBody>
      </p:sp>
      <p:sp>
        <p:nvSpPr>
          <p:cNvPr id="16" name="Text Placeholder 14">
            <a:extLst>
              <a:ext uri="{FF2B5EF4-FFF2-40B4-BE49-F238E27FC236}">
                <a16:creationId xmlns:a16="http://schemas.microsoft.com/office/drawing/2014/main" id="{D244B4F8-132E-DD3C-D37A-E1343B6BE9C8}"/>
              </a:ext>
            </a:extLst>
          </p:cNvPr>
          <p:cNvSpPr>
            <a:spLocks noGrp="1"/>
          </p:cNvSpPr>
          <p:nvPr>
            <p:ph type="body" sz="quarter" idx="11" hasCustomPrompt="1"/>
          </p:nvPr>
        </p:nvSpPr>
        <p:spPr>
          <a:xfrm>
            <a:off x="7796434" y="1241602"/>
            <a:ext cx="3200750" cy="15307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19" name="Text Placeholder 17">
            <a:extLst>
              <a:ext uri="{FF2B5EF4-FFF2-40B4-BE49-F238E27FC236}">
                <a16:creationId xmlns:a16="http://schemas.microsoft.com/office/drawing/2014/main" id="{2EF9BC70-E241-3BFD-9EAF-CD7BDA88C190}"/>
              </a:ext>
            </a:extLst>
          </p:cNvPr>
          <p:cNvSpPr>
            <a:spLocks noGrp="1"/>
          </p:cNvSpPr>
          <p:nvPr>
            <p:ph type="body" sz="quarter" idx="12" hasCustomPrompt="1"/>
          </p:nvPr>
        </p:nvSpPr>
        <p:spPr>
          <a:xfrm>
            <a:off x="7815024" y="2840418"/>
            <a:ext cx="3182159"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2" name="Text Placeholder 20">
            <a:extLst>
              <a:ext uri="{FF2B5EF4-FFF2-40B4-BE49-F238E27FC236}">
                <a16:creationId xmlns:a16="http://schemas.microsoft.com/office/drawing/2014/main" id="{D70CDA67-09EB-0326-C968-61AC395A872C}"/>
              </a:ext>
            </a:extLst>
          </p:cNvPr>
          <p:cNvSpPr>
            <a:spLocks noGrp="1"/>
          </p:cNvSpPr>
          <p:nvPr>
            <p:ph type="body" sz="quarter" idx="13" hasCustomPrompt="1"/>
          </p:nvPr>
        </p:nvSpPr>
        <p:spPr>
          <a:xfrm>
            <a:off x="7813890" y="3466770"/>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Tree>
    <p:extLst>
      <p:ext uri="{BB962C8B-B14F-4D97-AF65-F5344CB8AC3E}">
        <p14:creationId xmlns:p14="http://schemas.microsoft.com/office/powerpoint/2010/main" val="1981291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Layout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7B2A888-5C60-844F-FFA3-6DE880750CEB}"/>
              </a:ext>
            </a:extLst>
          </p:cNvPr>
          <p:cNvSpPr/>
          <p:nvPr userDrawn="1"/>
        </p:nvSpPr>
        <p:spPr>
          <a:xfrm>
            <a:off x="5730239" y="0"/>
            <a:ext cx="57302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 name="Straight Connector 5">
            <a:extLst>
              <a:ext uri="{FF2B5EF4-FFF2-40B4-BE49-F238E27FC236}">
                <a16:creationId xmlns:a16="http://schemas.microsoft.com/office/drawing/2014/main" id="{745EB45A-3CA5-84E7-DCB9-A7C583E15EFE}"/>
              </a:ext>
            </a:extLst>
          </p:cNvPr>
          <p:cNvCxnSpPr>
            <a:cxnSpLocks/>
          </p:cNvCxnSpPr>
          <p:nvPr userDrawn="1"/>
        </p:nvCxnSpPr>
        <p:spPr>
          <a:xfrm rot="16200000">
            <a:off x="10028262" y="1443098"/>
            <a:ext cx="0" cy="2016000"/>
          </a:xfrm>
          <a:prstGeom prst="line">
            <a:avLst/>
          </a:prstGeom>
          <a:ln w="15875" cap="rnd">
            <a:solidFill>
              <a:schemeClr val="accent1">
                <a:lumMod val="90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856BBDD-475C-D69F-6E20-5914EB320743}"/>
              </a:ext>
            </a:extLst>
          </p:cNvPr>
          <p:cNvCxnSpPr>
            <a:cxnSpLocks/>
          </p:cNvCxnSpPr>
          <p:nvPr userDrawn="1"/>
        </p:nvCxnSpPr>
        <p:spPr>
          <a:xfrm rot="16200000">
            <a:off x="10028262" y="3546218"/>
            <a:ext cx="0" cy="2016000"/>
          </a:xfrm>
          <a:prstGeom prst="line">
            <a:avLst/>
          </a:prstGeom>
          <a:ln w="15875" cap="rnd">
            <a:solidFill>
              <a:schemeClr val="accent1">
                <a:lumMod val="90000"/>
                <a:alpha val="7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BC0FC6F-B439-01DE-2C12-D63C0DC49D70}"/>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977690-058B-0A43-9E18-D6A6721C00E8}"/>
              </a:ext>
            </a:extLst>
          </p:cNvPr>
          <p:cNvSpPr/>
          <p:nvPr userDrawn="1"/>
        </p:nvSpPr>
        <p:spPr>
          <a:xfrm>
            <a:off x="463138" y="273132"/>
            <a:ext cx="3764478" cy="1151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a:extLst>
              <a:ext uri="{FF2B5EF4-FFF2-40B4-BE49-F238E27FC236}">
                <a16:creationId xmlns:a16="http://schemas.microsoft.com/office/drawing/2014/main" id="{4147EBDF-D3A6-ACCB-94F5-E1059FE84F8D}"/>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a:off x="828287" y="0"/>
            <a:ext cx="3204038" cy="1781494"/>
          </a:xfrm>
          <a:prstGeom prst="rect">
            <a:avLst/>
          </a:prstGeom>
        </p:spPr>
      </p:pic>
      <p:pic>
        <p:nvPicPr>
          <p:cNvPr id="14" name="Picture 13">
            <a:extLst>
              <a:ext uri="{FF2B5EF4-FFF2-40B4-BE49-F238E27FC236}">
                <a16:creationId xmlns:a16="http://schemas.microsoft.com/office/drawing/2014/main" id="{E7EA3A96-392E-93DE-79C7-7F542029517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3672" y="5818118"/>
            <a:ext cx="1868017" cy="942442"/>
          </a:xfrm>
          <a:prstGeom prst="rect">
            <a:avLst/>
          </a:prstGeom>
        </p:spPr>
      </p:pic>
      <p:sp>
        <p:nvSpPr>
          <p:cNvPr id="24" name="Picture Placeholder 23">
            <a:extLst>
              <a:ext uri="{FF2B5EF4-FFF2-40B4-BE49-F238E27FC236}">
                <a16:creationId xmlns:a16="http://schemas.microsoft.com/office/drawing/2014/main" id="{4CA282A9-EB7D-57C8-8B4A-1921E8AE6D20}"/>
              </a:ext>
            </a:extLst>
          </p:cNvPr>
          <p:cNvSpPr>
            <a:spLocks noGrp="1"/>
          </p:cNvSpPr>
          <p:nvPr>
            <p:ph type="pic" sz="quarter" idx="10"/>
          </p:nvPr>
        </p:nvSpPr>
        <p:spPr>
          <a:xfrm>
            <a:off x="6199447" y="568961"/>
            <a:ext cx="2354688" cy="5720079"/>
          </a:xfrm>
          <a:custGeom>
            <a:avLst/>
            <a:gdLst>
              <a:gd name="csX0" fmla="*/ 0 w 2354688"/>
              <a:gd name="csY0" fmla="*/ 0 h 5720079"/>
              <a:gd name="csX1" fmla="*/ 2354688 w 2354688"/>
              <a:gd name="csY1" fmla="*/ 0 h 5720079"/>
              <a:gd name="csX2" fmla="*/ 2354688 w 2354688"/>
              <a:gd name="csY2" fmla="*/ 5720079 h 5720079"/>
              <a:gd name="csX3" fmla="*/ 0 w 2354688"/>
              <a:gd name="csY3" fmla="*/ 5720079 h 5720079"/>
            </a:gdLst>
            <a:ahLst/>
            <a:cxnLst>
              <a:cxn ang="0">
                <a:pos x="csX0" y="csY0"/>
              </a:cxn>
              <a:cxn ang="0">
                <a:pos x="csX1" y="csY1"/>
              </a:cxn>
              <a:cxn ang="0">
                <a:pos x="csX2" y="csY2"/>
              </a:cxn>
              <a:cxn ang="0">
                <a:pos x="csX3" y="csY3"/>
              </a:cxn>
            </a:cxnLst>
            <a:rect l="l" t="t" r="r" b="b"/>
            <a:pathLst>
              <a:path w="2354688" h="5720079">
                <a:moveTo>
                  <a:pt x="0" y="0"/>
                </a:moveTo>
                <a:lnTo>
                  <a:pt x="2354688" y="0"/>
                </a:lnTo>
                <a:lnTo>
                  <a:pt x="2354688" y="5720079"/>
                </a:lnTo>
                <a:lnTo>
                  <a:pt x="0" y="5720079"/>
                </a:lnTo>
                <a:close/>
              </a:path>
            </a:pathLst>
          </a:custGeom>
          <a:pattFill prst="pct5">
            <a:fgClr>
              <a:srgbClr val="8793A9"/>
            </a:fgClr>
            <a:bgClr>
              <a:schemeClr val="bg1"/>
            </a:bgClr>
          </a:pattFill>
        </p:spPr>
        <p:txBody>
          <a:bodyPr wrap="square">
            <a:noAutofit/>
          </a:bodyPr>
          <a:lstStyle/>
          <a:p>
            <a:endParaRPr lang="en-US"/>
          </a:p>
        </p:txBody>
      </p:sp>
      <p:sp>
        <p:nvSpPr>
          <p:cNvPr id="27" name="Picture Placeholder 26">
            <a:extLst>
              <a:ext uri="{FF2B5EF4-FFF2-40B4-BE49-F238E27FC236}">
                <a16:creationId xmlns:a16="http://schemas.microsoft.com/office/drawing/2014/main" id="{53D363C2-4966-BFCB-9627-372079056B45}"/>
              </a:ext>
            </a:extLst>
          </p:cNvPr>
          <p:cNvSpPr>
            <a:spLocks noGrp="1"/>
          </p:cNvSpPr>
          <p:nvPr>
            <p:ph type="pic" sz="quarter" idx="11"/>
          </p:nvPr>
        </p:nvSpPr>
        <p:spPr>
          <a:xfrm>
            <a:off x="9038784" y="521810"/>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p>
            <a:endParaRPr lang="en-US"/>
          </a:p>
        </p:txBody>
      </p:sp>
      <p:sp>
        <p:nvSpPr>
          <p:cNvPr id="32" name="Picture Placeholder 31">
            <a:extLst>
              <a:ext uri="{FF2B5EF4-FFF2-40B4-BE49-F238E27FC236}">
                <a16:creationId xmlns:a16="http://schemas.microsoft.com/office/drawing/2014/main" id="{B648B565-E9DC-E07E-DB40-1293D8E9F837}"/>
              </a:ext>
            </a:extLst>
          </p:cNvPr>
          <p:cNvSpPr>
            <a:spLocks noGrp="1"/>
          </p:cNvSpPr>
          <p:nvPr>
            <p:ph type="pic" sz="quarter" idx="12"/>
          </p:nvPr>
        </p:nvSpPr>
        <p:spPr>
          <a:xfrm>
            <a:off x="9038784" y="2681171"/>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lvl1pPr rtl="0">
              <a:defRPr/>
            </a:lvl1pPr>
          </a:lstStyle>
          <a:p>
            <a:endParaRPr lang="en-US" dirty="0"/>
          </a:p>
        </p:txBody>
      </p:sp>
      <p:sp>
        <p:nvSpPr>
          <p:cNvPr id="34" name="Picture Placeholder 33">
            <a:extLst>
              <a:ext uri="{FF2B5EF4-FFF2-40B4-BE49-F238E27FC236}">
                <a16:creationId xmlns:a16="http://schemas.microsoft.com/office/drawing/2014/main" id="{AE51B7A0-DC76-1FD7-06BE-1E458FF7B1D9}"/>
              </a:ext>
            </a:extLst>
          </p:cNvPr>
          <p:cNvSpPr>
            <a:spLocks noGrp="1"/>
          </p:cNvSpPr>
          <p:nvPr>
            <p:ph type="pic" sz="quarter" idx="13"/>
          </p:nvPr>
        </p:nvSpPr>
        <p:spPr>
          <a:xfrm>
            <a:off x="9038784" y="4749534"/>
            <a:ext cx="570016" cy="570016"/>
          </a:xfrm>
          <a:custGeom>
            <a:avLst/>
            <a:gdLst>
              <a:gd name="csX0" fmla="*/ 285008 w 570016"/>
              <a:gd name="csY0" fmla="*/ 0 h 570016"/>
              <a:gd name="csX1" fmla="*/ 570016 w 570016"/>
              <a:gd name="csY1" fmla="*/ 285008 h 570016"/>
              <a:gd name="csX2" fmla="*/ 285008 w 570016"/>
              <a:gd name="csY2" fmla="*/ 570016 h 570016"/>
              <a:gd name="csX3" fmla="*/ 0 w 570016"/>
              <a:gd name="csY3" fmla="*/ 285008 h 570016"/>
              <a:gd name="csX4" fmla="*/ 285008 w 570016"/>
              <a:gd name="csY4" fmla="*/ 0 h 570016"/>
            </a:gdLst>
            <a:ahLst/>
            <a:cxnLst>
              <a:cxn ang="0">
                <a:pos x="csX0" y="csY0"/>
              </a:cxn>
              <a:cxn ang="0">
                <a:pos x="csX1" y="csY1"/>
              </a:cxn>
              <a:cxn ang="0">
                <a:pos x="csX2" y="csY2"/>
              </a:cxn>
              <a:cxn ang="0">
                <a:pos x="csX3" y="csY3"/>
              </a:cxn>
              <a:cxn ang="0">
                <a:pos x="csX4" y="csY4"/>
              </a:cxn>
            </a:cxnLst>
            <a:rect l="l" t="t" r="r" b="b"/>
            <a:pathLst>
              <a:path w="570016" h="570016">
                <a:moveTo>
                  <a:pt x="285008" y="0"/>
                </a:moveTo>
                <a:cubicBezTo>
                  <a:pt x="442414" y="0"/>
                  <a:pt x="570016" y="127602"/>
                  <a:pt x="570016" y="285008"/>
                </a:cubicBezTo>
                <a:cubicBezTo>
                  <a:pt x="570016" y="442414"/>
                  <a:pt x="442414" y="570016"/>
                  <a:pt x="285008" y="570016"/>
                </a:cubicBezTo>
                <a:cubicBezTo>
                  <a:pt x="127602" y="570016"/>
                  <a:pt x="0" y="442414"/>
                  <a:pt x="0" y="285008"/>
                </a:cubicBezTo>
                <a:cubicBezTo>
                  <a:pt x="0" y="127602"/>
                  <a:pt x="127602" y="0"/>
                  <a:pt x="285008" y="0"/>
                </a:cubicBezTo>
                <a:close/>
              </a:path>
            </a:pathLst>
          </a:custGeom>
          <a:pattFill prst="pct5">
            <a:fgClr>
              <a:srgbClr val="8793A9"/>
            </a:fgClr>
            <a:bgClr>
              <a:schemeClr val="bg1"/>
            </a:bgClr>
          </a:pattFill>
        </p:spPr>
        <p:txBody>
          <a:bodyPr wrap="square">
            <a:noAutofit/>
          </a:bodyPr>
          <a:lstStyle>
            <a:lvl1pPr rtl="0">
              <a:defRPr/>
            </a:lvl1pPr>
          </a:lstStyle>
          <a:p>
            <a:endParaRPr lang="en-US" dirty="0"/>
          </a:p>
        </p:txBody>
      </p:sp>
      <p:sp>
        <p:nvSpPr>
          <p:cNvPr id="38" name="Text Placeholder 14">
            <a:extLst>
              <a:ext uri="{FF2B5EF4-FFF2-40B4-BE49-F238E27FC236}">
                <a16:creationId xmlns:a16="http://schemas.microsoft.com/office/drawing/2014/main" id="{CE98726C-A845-2773-3F5C-4552B7E797F6}"/>
              </a:ext>
            </a:extLst>
          </p:cNvPr>
          <p:cNvSpPr>
            <a:spLocks noGrp="1"/>
          </p:cNvSpPr>
          <p:nvPr>
            <p:ph type="body" sz="quarter" idx="14" hasCustomPrompt="1"/>
          </p:nvPr>
        </p:nvSpPr>
        <p:spPr>
          <a:xfrm>
            <a:off x="1063672" y="1836055"/>
            <a:ext cx="3200750" cy="153073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39" name="Text Placeholder 17">
            <a:extLst>
              <a:ext uri="{FF2B5EF4-FFF2-40B4-BE49-F238E27FC236}">
                <a16:creationId xmlns:a16="http://schemas.microsoft.com/office/drawing/2014/main" id="{F73192AA-443D-3E6D-0351-91C76005BF78}"/>
              </a:ext>
            </a:extLst>
          </p:cNvPr>
          <p:cNvSpPr>
            <a:spLocks noGrp="1"/>
          </p:cNvSpPr>
          <p:nvPr>
            <p:ph type="body" sz="quarter" idx="15" hasCustomPrompt="1"/>
          </p:nvPr>
        </p:nvSpPr>
        <p:spPr>
          <a:xfrm>
            <a:off x="1082263" y="3434080"/>
            <a:ext cx="3182159"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40" name="Text Placeholder 20">
            <a:extLst>
              <a:ext uri="{FF2B5EF4-FFF2-40B4-BE49-F238E27FC236}">
                <a16:creationId xmlns:a16="http://schemas.microsoft.com/office/drawing/2014/main" id="{BDA45614-F2FD-3115-8094-81CA3FD053C4}"/>
              </a:ext>
            </a:extLst>
          </p:cNvPr>
          <p:cNvSpPr>
            <a:spLocks noGrp="1"/>
          </p:cNvSpPr>
          <p:nvPr>
            <p:ph type="body" sz="quarter" idx="16" hasCustomPrompt="1"/>
          </p:nvPr>
        </p:nvSpPr>
        <p:spPr>
          <a:xfrm>
            <a:off x="1082722" y="4062364"/>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44" name="Text Placeholder 20">
            <a:extLst>
              <a:ext uri="{FF2B5EF4-FFF2-40B4-BE49-F238E27FC236}">
                <a16:creationId xmlns:a16="http://schemas.microsoft.com/office/drawing/2014/main" id="{AD7B6CD9-C2C3-E017-13B3-4B81A2F8ECF3}"/>
              </a:ext>
            </a:extLst>
          </p:cNvPr>
          <p:cNvSpPr>
            <a:spLocks noGrp="1"/>
          </p:cNvSpPr>
          <p:nvPr>
            <p:ph type="body" sz="quarter" idx="17" hasCustomPrompt="1"/>
          </p:nvPr>
        </p:nvSpPr>
        <p:spPr>
          <a:xfrm>
            <a:off x="8978063" y="1202160"/>
            <a:ext cx="2167796" cy="1018863"/>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46" name="Text Placeholder 20">
            <a:extLst>
              <a:ext uri="{FF2B5EF4-FFF2-40B4-BE49-F238E27FC236}">
                <a16:creationId xmlns:a16="http://schemas.microsoft.com/office/drawing/2014/main" id="{4DA0E73D-23E4-20C2-FEE6-C526D5EE43CD}"/>
              </a:ext>
            </a:extLst>
          </p:cNvPr>
          <p:cNvSpPr>
            <a:spLocks noGrp="1"/>
          </p:cNvSpPr>
          <p:nvPr>
            <p:ph type="body" sz="quarter" idx="18" hasCustomPrompt="1"/>
          </p:nvPr>
        </p:nvSpPr>
        <p:spPr>
          <a:xfrm>
            <a:off x="8978063" y="3331211"/>
            <a:ext cx="2167796" cy="1018863"/>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49" name="Text Placeholder 20">
            <a:extLst>
              <a:ext uri="{FF2B5EF4-FFF2-40B4-BE49-F238E27FC236}">
                <a16:creationId xmlns:a16="http://schemas.microsoft.com/office/drawing/2014/main" id="{B0447A4D-C57D-A810-B380-F00FF14F9B6D}"/>
              </a:ext>
            </a:extLst>
          </p:cNvPr>
          <p:cNvSpPr>
            <a:spLocks noGrp="1"/>
          </p:cNvSpPr>
          <p:nvPr>
            <p:ph type="body" sz="quarter" idx="19" hasCustomPrompt="1"/>
          </p:nvPr>
        </p:nvSpPr>
        <p:spPr>
          <a:xfrm>
            <a:off x="8978063" y="5468546"/>
            <a:ext cx="2167796" cy="1018863"/>
          </a:xfrm>
          <a:prstGeom prst="rect">
            <a:avLst/>
          </a:prstGeom>
        </p:spPr>
        <p:txBody>
          <a:bodyPr/>
          <a:lstStyle>
            <a:lvl1pPr marL="0" indent="0" rtl="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endParaRPr lang="en-US" dirty="0"/>
          </a:p>
        </p:txBody>
      </p:sp>
      <p:sp>
        <p:nvSpPr>
          <p:cNvPr id="52" name="Text Placeholder 50">
            <a:extLst>
              <a:ext uri="{FF2B5EF4-FFF2-40B4-BE49-F238E27FC236}">
                <a16:creationId xmlns:a16="http://schemas.microsoft.com/office/drawing/2014/main" id="{70C9046C-693A-3CCC-6901-CB6C23ABACBA}"/>
              </a:ext>
            </a:extLst>
          </p:cNvPr>
          <p:cNvSpPr>
            <a:spLocks noGrp="1"/>
          </p:cNvSpPr>
          <p:nvPr>
            <p:ph type="body" sz="quarter" idx="20" hasCustomPrompt="1"/>
          </p:nvPr>
        </p:nvSpPr>
        <p:spPr>
          <a:xfrm>
            <a:off x="9669231" y="518990"/>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
        <p:nvSpPr>
          <p:cNvPr id="54" name="Text Placeholder 50">
            <a:extLst>
              <a:ext uri="{FF2B5EF4-FFF2-40B4-BE49-F238E27FC236}">
                <a16:creationId xmlns:a16="http://schemas.microsoft.com/office/drawing/2014/main" id="{DB89DF45-19C3-97DC-0BD5-6207414A400E}"/>
              </a:ext>
            </a:extLst>
          </p:cNvPr>
          <p:cNvSpPr>
            <a:spLocks noGrp="1"/>
          </p:cNvSpPr>
          <p:nvPr>
            <p:ph type="body" sz="quarter" idx="21" hasCustomPrompt="1"/>
          </p:nvPr>
        </p:nvSpPr>
        <p:spPr>
          <a:xfrm>
            <a:off x="9669231" y="2602077"/>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
        <p:nvSpPr>
          <p:cNvPr id="56" name="Text Placeholder 50">
            <a:extLst>
              <a:ext uri="{FF2B5EF4-FFF2-40B4-BE49-F238E27FC236}">
                <a16:creationId xmlns:a16="http://schemas.microsoft.com/office/drawing/2014/main" id="{3A488532-A9AA-E5D5-BF4B-1558561D2F90}"/>
              </a:ext>
            </a:extLst>
          </p:cNvPr>
          <p:cNvSpPr>
            <a:spLocks noGrp="1"/>
          </p:cNvSpPr>
          <p:nvPr>
            <p:ph type="body" sz="quarter" idx="22" hasCustomPrompt="1"/>
          </p:nvPr>
        </p:nvSpPr>
        <p:spPr>
          <a:xfrm>
            <a:off x="9669231" y="4682844"/>
            <a:ext cx="1309370" cy="621348"/>
          </a:xfrm>
          <a:prstGeom prst="rect">
            <a:avLst/>
          </a:prstGeom>
        </p:spPr>
        <p:txBody>
          <a:bodyPr anchor="ctr"/>
          <a:lstStyle>
            <a:lvl1pPr marL="0" indent="0">
              <a:spcBef>
                <a:spcPts val="0"/>
              </a:spcBef>
              <a:buNone/>
              <a:defRPr lang="en-US" sz="1200" b="1"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YOUR HEADLINE TEXT </a:t>
            </a:r>
          </a:p>
          <a:p>
            <a:pPr lvl="0"/>
            <a:r>
              <a:rPr lang="en-US" dirty="0"/>
              <a:t>ADDED HERE</a:t>
            </a:r>
          </a:p>
        </p:txBody>
      </p:sp>
    </p:spTree>
    <p:extLst>
      <p:ext uri="{BB962C8B-B14F-4D97-AF65-F5344CB8AC3E}">
        <p14:creationId xmlns:p14="http://schemas.microsoft.com/office/powerpoint/2010/main" val="4286156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Layou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703968-D99F-3B52-A465-3F2307AF318B}"/>
              </a:ext>
            </a:extLst>
          </p:cNvPr>
          <p:cNvSpPr/>
          <p:nvPr userDrawn="1"/>
        </p:nvSpPr>
        <p:spPr>
          <a:xfrm>
            <a:off x="2199844" y="0"/>
            <a:ext cx="433303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a:extLst>
              <a:ext uri="{FF2B5EF4-FFF2-40B4-BE49-F238E27FC236}">
                <a16:creationId xmlns:a16="http://schemas.microsoft.com/office/drawing/2014/main" id="{E56990F4-440C-A5C4-FE4A-FF070AC666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80192" y="5776554"/>
            <a:ext cx="1868017" cy="942442"/>
          </a:xfrm>
          <a:prstGeom prst="rect">
            <a:avLst/>
          </a:prstGeom>
        </p:spPr>
      </p:pic>
      <p:pic>
        <p:nvPicPr>
          <p:cNvPr id="4" name="Picture 3" descr="Background pattern&#10;&#10;Description automatically generated">
            <a:extLst>
              <a:ext uri="{FF2B5EF4-FFF2-40B4-BE49-F238E27FC236}">
                <a16:creationId xmlns:a16="http://schemas.microsoft.com/office/drawing/2014/main" id="{6321696E-5700-EBC0-6526-99E97B8B6EC8}"/>
              </a:ext>
            </a:extLst>
          </p:cNvPr>
          <p:cNvPicPr>
            <a:picLocks noChangeAspect="1"/>
          </p:cNvPicPr>
          <p:nvPr userDrawn="1"/>
        </p:nvPicPr>
        <p:blipFill>
          <a:blip r:embed="rId3" cstate="email">
            <a:extLst>
              <a:ext uri="{28A0092B-C50C-407E-A947-70E740481C1C}">
                <a14:useLocalDpi xmlns:a14="http://schemas.microsoft.com/office/drawing/2010/main"/>
              </a:ext>
            </a:extLst>
          </a:blip>
          <a:srcRect l="-738" b="-2464"/>
          <a:stretch>
            <a:fillRect/>
          </a:stretch>
        </p:blipFill>
        <p:spPr>
          <a:xfrm>
            <a:off x="0" y="0"/>
            <a:ext cx="3014016" cy="1575881"/>
          </a:xfrm>
          <a:prstGeom prst="rect">
            <a:avLst/>
          </a:prstGeom>
        </p:spPr>
      </p:pic>
      <p:sp>
        <p:nvSpPr>
          <p:cNvPr id="9" name="Rectangle 8">
            <a:extLst>
              <a:ext uri="{FF2B5EF4-FFF2-40B4-BE49-F238E27FC236}">
                <a16:creationId xmlns:a16="http://schemas.microsoft.com/office/drawing/2014/main" id="{A245C48D-5D56-7CA7-EF7D-02948F44E14D}"/>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85866068-EAFA-5BF2-8550-B789C29DDA55}"/>
              </a:ext>
            </a:extLst>
          </p:cNvPr>
          <p:cNvSpPr>
            <a:spLocks noGrp="1"/>
          </p:cNvSpPr>
          <p:nvPr>
            <p:ph type="pic" sz="quarter" idx="10"/>
          </p:nvPr>
        </p:nvSpPr>
        <p:spPr>
          <a:xfrm>
            <a:off x="1112363" y="1989056"/>
            <a:ext cx="4364610" cy="2931736"/>
          </a:xfrm>
          <a:custGeom>
            <a:avLst/>
            <a:gdLst>
              <a:gd name="csX0" fmla="*/ 0 w 4364610"/>
              <a:gd name="csY0" fmla="*/ 0 h 2931736"/>
              <a:gd name="csX1" fmla="*/ 4364610 w 4364610"/>
              <a:gd name="csY1" fmla="*/ 0 h 2931736"/>
              <a:gd name="csX2" fmla="*/ 4364610 w 4364610"/>
              <a:gd name="csY2" fmla="*/ 2931736 h 2931736"/>
              <a:gd name="csX3" fmla="*/ 0 w 4364610"/>
              <a:gd name="csY3" fmla="*/ 2931736 h 2931736"/>
            </a:gdLst>
            <a:ahLst/>
            <a:cxnLst>
              <a:cxn ang="0">
                <a:pos x="csX0" y="csY0"/>
              </a:cxn>
              <a:cxn ang="0">
                <a:pos x="csX1" y="csY1"/>
              </a:cxn>
              <a:cxn ang="0">
                <a:pos x="csX2" y="csY2"/>
              </a:cxn>
              <a:cxn ang="0">
                <a:pos x="csX3" y="csY3"/>
              </a:cxn>
            </a:cxnLst>
            <a:rect l="l" t="t" r="r" b="b"/>
            <a:pathLst>
              <a:path w="4364610" h="2931736">
                <a:moveTo>
                  <a:pt x="0" y="0"/>
                </a:moveTo>
                <a:lnTo>
                  <a:pt x="4364610" y="0"/>
                </a:lnTo>
                <a:lnTo>
                  <a:pt x="4364610" y="2931736"/>
                </a:lnTo>
                <a:lnTo>
                  <a:pt x="0" y="2931736"/>
                </a:lnTo>
                <a:close/>
              </a:path>
            </a:pathLst>
          </a:custGeom>
          <a:pattFill prst="pct5">
            <a:fgClr>
              <a:srgbClr val="8793A9"/>
            </a:fgClr>
            <a:bgClr>
              <a:schemeClr val="bg1"/>
            </a:bgClr>
          </a:pattFill>
        </p:spPr>
        <p:txBody>
          <a:bodyPr wrap="square">
            <a:noAutofit/>
          </a:bodyPr>
          <a:lstStyle/>
          <a:p>
            <a:endParaRPr lang="en-US"/>
          </a:p>
        </p:txBody>
      </p:sp>
      <p:sp>
        <p:nvSpPr>
          <p:cNvPr id="15" name="Text Placeholder 14">
            <a:extLst>
              <a:ext uri="{FF2B5EF4-FFF2-40B4-BE49-F238E27FC236}">
                <a16:creationId xmlns:a16="http://schemas.microsoft.com/office/drawing/2014/main" id="{2BC9C8E6-CA03-AA68-4210-FFE3D806AF82}"/>
              </a:ext>
            </a:extLst>
          </p:cNvPr>
          <p:cNvSpPr>
            <a:spLocks noGrp="1"/>
          </p:cNvSpPr>
          <p:nvPr>
            <p:ph type="body" sz="quarter" idx="14" hasCustomPrompt="1"/>
          </p:nvPr>
        </p:nvSpPr>
        <p:spPr>
          <a:xfrm>
            <a:off x="7475357" y="1684407"/>
            <a:ext cx="3747195" cy="12238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17" name="Text Placeholder 17">
            <a:extLst>
              <a:ext uri="{FF2B5EF4-FFF2-40B4-BE49-F238E27FC236}">
                <a16:creationId xmlns:a16="http://schemas.microsoft.com/office/drawing/2014/main" id="{DF85F0F0-50C3-FF5E-9659-A80F1936B751}"/>
              </a:ext>
            </a:extLst>
          </p:cNvPr>
          <p:cNvSpPr>
            <a:spLocks noGrp="1"/>
          </p:cNvSpPr>
          <p:nvPr>
            <p:ph type="body" sz="quarter" idx="15" hasCustomPrompt="1"/>
          </p:nvPr>
        </p:nvSpPr>
        <p:spPr>
          <a:xfrm>
            <a:off x="7493949" y="2921152"/>
            <a:ext cx="3182159"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0" name="Text Placeholder 18">
            <a:extLst>
              <a:ext uri="{FF2B5EF4-FFF2-40B4-BE49-F238E27FC236}">
                <a16:creationId xmlns:a16="http://schemas.microsoft.com/office/drawing/2014/main" id="{58F445A2-2D87-FF9C-610B-350C25306095}"/>
              </a:ext>
            </a:extLst>
          </p:cNvPr>
          <p:cNvSpPr>
            <a:spLocks noGrp="1"/>
          </p:cNvSpPr>
          <p:nvPr>
            <p:ph type="body" sz="quarter" idx="16" hasCustomPrompt="1"/>
          </p:nvPr>
        </p:nvSpPr>
        <p:spPr>
          <a:xfrm>
            <a:off x="7496663" y="3544784"/>
            <a:ext cx="3171825" cy="1391920"/>
          </a:xfrm>
          <a:prstGeom prst="rect">
            <a:avLst/>
          </a:prstGeom>
        </p:spPr>
        <p:txBody>
          <a:bodyPr/>
          <a:lstStyle>
            <a:lvl1pPr>
              <a:lnSpc>
                <a:spcPct val="150000"/>
              </a:lnSpc>
              <a:spcBef>
                <a:spcPts val="0"/>
              </a:spcBef>
              <a:buClr>
                <a:srgbClr val="00DDDB"/>
              </a:buClr>
              <a:buSzPct val="130000"/>
              <a:buFont typeface="Arial" panose="020B0604020202020204" pitchFamily="34" charset="0"/>
              <a:buChar char="•"/>
              <a:defRPr lang="en-US" sz="14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bullet point in this section</a:t>
            </a:r>
          </a:p>
          <a:p>
            <a:pPr lvl="0"/>
            <a:r>
              <a:rPr lang="en-US" dirty="0"/>
              <a:t>Add bullet point in this section</a:t>
            </a:r>
          </a:p>
          <a:p>
            <a:pPr lvl="0"/>
            <a:r>
              <a:rPr lang="en-US" dirty="0"/>
              <a:t>Add bullet point in this section</a:t>
            </a:r>
          </a:p>
          <a:p>
            <a:pPr lvl="0"/>
            <a:r>
              <a:rPr lang="en-US" dirty="0"/>
              <a:t>Add bullet point in this section</a:t>
            </a:r>
          </a:p>
        </p:txBody>
      </p:sp>
    </p:spTree>
    <p:extLst>
      <p:ext uri="{BB962C8B-B14F-4D97-AF65-F5344CB8AC3E}">
        <p14:creationId xmlns:p14="http://schemas.microsoft.com/office/powerpoint/2010/main" val="4528718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2_Layou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703968-D99F-3B52-A465-3F2307AF318B}"/>
              </a:ext>
            </a:extLst>
          </p:cNvPr>
          <p:cNvSpPr/>
          <p:nvPr userDrawn="1"/>
        </p:nvSpPr>
        <p:spPr>
          <a:xfrm>
            <a:off x="2208136" y="0"/>
            <a:ext cx="433303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a:extLst>
              <a:ext uri="{FF2B5EF4-FFF2-40B4-BE49-F238E27FC236}">
                <a16:creationId xmlns:a16="http://schemas.microsoft.com/office/drawing/2014/main" id="{E56990F4-440C-A5C4-FE4A-FF070AC666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80192" y="5776554"/>
            <a:ext cx="1868017" cy="942442"/>
          </a:xfrm>
          <a:prstGeom prst="rect">
            <a:avLst/>
          </a:prstGeom>
        </p:spPr>
      </p:pic>
      <p:pic>
        <p:nvPicPr>
          <p:cNvPr id="4" name="Picture 3" descr="Background pattern&#10;&#10;Description automatically generated">
            <a:extLst>
              <a:ext uri="{FF2B5EF4-FFF2-40B4-BE49-F238E27FC236}">
                <a16:creationId xmlns:a16="http://schemas.microsoft.com/office/drawing/2014/main" id="{6321696E-5700-EBC0-6526-99E97B8B6EC8}"/>
              </a:ext>
            </a:extLst>
          </p:cNvPr>
          <p:cNvPicPr>
            <a:picLocks noChangeAspect="1"/>
          </p:cNvPicPr>
          <p:nvPr userDrawn="1"/>
        </p:nvPicPr>
        <p:blipFill>
          <a:blip r:embed="rId3" cstate="email">
            <a:extLst>
              <a:ext uri="{28A0092B-C50C-407E-A947-70E740481C1C}">
                <a14:useLocalDpi xmlns:a14="http://schemas.microsoft.com/office/drawing/2010/main"/>
              </a:ext>
            </a:extLst>
          </a:blip>
          <a:srcRect l="-738" b="-2464"/>
          <a:stretch>
            <a:fillRect/>
          </a:stretch>
        </p:blipFill>
        <p:spPr>
          <a:xfrm>
            <a:off x="0" y="0"/>
            <a:ext cx="3014016" cy="1575881"/>
          </a:xfrm>
          <a:prstGeom prst="rect">
            <a:avLst/>
          </a:prstGeom>
        </p:spPr>
      </p:pic>
      <p:sp>
        <p:nvSpPr>
          <p:cNvPr id="9" name="Rectangle 8">
            <a:extLst>
              <a:ext uri="{FF2B5EF4-FFF2-40B4-BE49-F238E27FC236}">
                <a16:creationId xmlns:a16="http://schemas.microsoft.com/office/drawing/2014/main" id="{A245C48D-5D56-7CA7-EF7D-02948F44E14D}"/>
              </a:ext>
            </a:extLst>
          </p:cNvPr>
          <p:cNvSpPr/>
          <p:nvPr userDrawn="1"/>
        </p:nvSpPr>
        <p:spPr>
          <a:xfrm>
            <a:off x="11911445"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2BC9C8E6-CA03-AA68-4210-FFE3D806AF82}"/>
              </a:ext>
            </a:extLst>
          </p:cNvPr>
          <p:cNvSpPr>
            <a:spLocks noGrp="1"/>
          </p:cNvSpPr>
          <p:nvPr>
            <p:ph type="body" sz="quarter" idx="14" hasCustomPrompt="1"/>
          </p:nvPr>
        </p:nvSpPr>
        <p:spPr>
          <a:xfrm>
            <a:off x="2528417" y="2551915"/>
            <a:ext cx="3747195" cy="12238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17" name="Text Placeholder 17">
            <a:extLst>
              <a:ext uri="{FF2B5EF4-FFF2-40B4-BE49-F238E27FC236}">
                <a16:creationId xmlns:a16="http://schemas.microsoft.com/office/drawing/2014/main" id="{DF85F0F0-50C3-FF5E-9659-A80F1936B751}"/>
              </a:ext>
            </a:extLst>
          </p:cNvPr>
          <p:cNvSpPr>
            <a:spLocks noGrp="1"/>
          </p:cNvSpPr>
          <p:nvPr>
            <p:ph type="body" sz="quarter" idx="15" hasCustomPrompt="1"/>
          </p:nvPr>
        </p:nvSpPr>
        <p:spPr>
          <a:xfrm>
            <a:off x="2547009" y="3788660"/>
            <a:ext cx="3182159" cy="572648"/>
          </a:xfrm>
          <a:prstGeom prst="rect">
            <a:avLst/>
          </a:prstGeom>
        </p:spPr>
        <p:txBody>
          <a:bodyPr/>
          <a:lstStyle>
            <a:lvl1pPr marL="0" indent="0">
              <a:lnSpc>
                <a:spcPts val="1760"/>
              </a:lnSpc>
              <a:spcBef>
                <a:spcPts val="0"/>
              </a:spcBef>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stStyle>
          <a:p>
            <a:pPr lvl="0"/>
            <a:r>
              <a:rPr lang="en-US" dirty="0"/>
              <a:t>ADD SUBHEADING TEXT HERE</a:t>
            </a:r>
          </a:p>
        </p:txBody>
      </p:sp>
      <p:sp>
        <p:nvSpPr>
          <p:cNvPr id="2" name="Text Placeholder 20">
            <a:extLst>
              <a:ext uri="{FF2B5EF4-FFF2-40B4-BE49-F238E27FC236}">
                <a16:creationId xmlns:a16="http://schemas.microsoft.com/office/drawing/2014/main" id="{71054EE1-5F25-78BD-3404-A4E6A8186574}"/>
              </a:ext>
            </a:extLst>
          </p:cNvPr>
          <p:cNvSpPr>
            <a:spLocks noGrp="1"/>
          </p:cNvSpPr>
          <p:nvPr>
            <p:ph type="body" sz="quarter" idx="13" hasCustomPrompt="1"/>
          </p:nvPr>
        </p:nvSpPr>
        <p:spPr>
          <a:xfrm>
            <a:off x="7191413" y="2551915"/>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Tree>
    <p:extLst>
      <p:ext uri="{BB962C8B-B14F-4D97-AF65-F5344CB8AC3E}">
        <p14:creationId xmlns:p14="http://schemas.microsoft.com/office/powerpoint/2010/main" val="4084402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Layout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C490974-BB2F-F2BC-56C0-5A65202F7ADA}"/>
              </a:ext>
            </a:extLst>
          </p:cNvPr>
          <p:cNvSpPr/>
          <p:nvPr userDrawn="1"/>
        </p:nvSpPr>
        <p:spPr>
          <a:xfrm>
            <a:off x="5842000" y="0"/>
            <a:ext cx="414178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3" name="Rectangle 2">
            <a:extLst>
              <a:ext uri="{FF2B5EF4-FFF2-40B4-BE49-F238E27FC236}">
                <a16:creationId xmlns:a16="http://schemas.microsoft.com/office/drawing/2014/main" id="{57EBEE4A-048D-D2F3-2D29-B68A5CDEF672}"/>
              </a:ext>
            </a:extLst>
          </p:cNvPr>
          <p:cNvSpPr/>
          <p:nvPr userDrawn="1"/>
        </p:nvSpPr>
        <p:spPr>
          <a:xfrm>
            <a:off x="0" y="0"/>
            <a:ext cx="20791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6A4C237-328D-97CE-813C-67A8BD3B76BC}"/>
              </a:ext>
            </a:extLst>
          </p:cNvPr>
          <p:cNvSpPr/>
          <p:nvPr userDrawn="1"/>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9D7A83F9-AF26-9D7D-16D3-62E27BF7924E}"/>
              </a:ext>
            </a:extLst>
          </p:cNvPr>
          <p:cNvPicPr>
            <a:picLocks noChangeAspect="1"/>
          </p:cNvPicPr>
          <p:nvPr userDrawn="1"/>
        </p:nvPicPr>
        <p:blipFill>
          <a:blip r:embed="rId2" cstate="email">
            <a:extLst>
              <a:ext uri="{28A0092B-C50C-407E-A947-70E740481C1C}">
                <a14:useLocalDpi xmlns:a14="http://schemas.microsoft.com/office/drawing/2010/main"/>
              </a:ext>
            </a:extLst>
          </a:blip>
          <a:srcRect l="-7089" b="-15833"/>
          <a:stretch>
            <a:fillRect/>
          </a:stretch>
        </p:blipFill>
        <p:spPr>
          <a:xfrm>
            <a:off x="828287" y="0"/>
            <a:ext cx="3204038" cy="1781494"/>
          </a:xfrm>
          <a:prstGeom prst="rect">
            <a:avLst/>
          </a:prstGeom>
        </p:spPr>
      </p:pic>
      <p:pic>
        <p:nvPicPr>
          <p:cNvPr id="6" name="Picture 5">
            <a:extLst>
              <a:ext uri="{FF2B5EF4-FFF2-40B4-BE49-F238E27FC236}">
                <a16:creationId xmlns:a16="http://schemas.microsoft.com/office/drawing/2014/main" id="{61D6C231-E8CA-F2C2-D9EB-E0E2F31256E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55737" y="5818118"/>
            <a:ext cx="1868017" cy="942442"/>
          </a:xfrm>
          <a:prstGeom prst="rect">
            <a:avLst/>
          </a:prstGeom>
        </p:spPr>
      </p:pic>
      <p:cxnSp>
        <p:nvCxnSpPr>
          <p:cNvPr id="11" name="Straight Connector 10">
            <a:extLst>
              <a:ext uri="{FF2B5EF4-FFF2-40B4-BE49-F238E27FC236}">
                <a16:creationId xmlns:a16="http://schemas.microsoft.com/office/drawing/2014/main" id="{B56A1C25-36DF-7672-6D92-7A9450F02838}"/>
              </a:ext>
            </a:extLst>
          </p:cNvPr>
          <p:cNvCxnSpPr/>
          <p:nvPr userDrawn="1"/>
        </p:nvCxnSpPr>
        <p:spPr>
          <a:xfrm>
            <a:off x="6379213" y="2244243"/>
            <a:ext cx="2950028" cy="0"/>
          </a:xfrm>
          <a:prstGeom prst="line">
            <a:avLst/>
          </a:prstGeom>
          <a:ln w="12700">
            <a:solidFill>
              <a:srgbClr val="00DDD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9B45EC1-348C-FF4B-F149-922F1E1A8CF3}"/>
              </a:ext>
            </a:extLst>
          </p:cNvPr>
          <p:cNvCxnSpPr/>
          <p:nvPr userDrawn="1"/>
        </p:nvCxnSpPr>
        <p:spPr>
          <a:xfrm>
            <a:off x="6379213" y="4410501"/>
            <a:ext cx="2950028" cy="0"/>
          </a:xfrm>
          <a:prstGeom prst="line">
            <a:avLst/>
          </a:prstGeom>
          <a:ln w="12700">
            <a:solidFill>
              <a:srgbClr val="00DDDB"/>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D1B13069-E00A-D762-D4DD-91BF69D366EC}"/>
              </a:ext>
            </a:extLst>
          </p:cNvPr>
          <p:cNvSpPr>
            <a:spLocks noGrp="1"/>
          </p:cNvSpPr>
          <p:nvPr>
            <p:ph type="pic" sz="quarter" idx="10"/>
          </p:nvPr>
        </p:nvSpPr>
        <p:spPr>
          <a:xfrm>
            <a:off x="9983788" y="0"/>
            <a:ext cx="2208212" cy="6858000"/>
          </a:xfrm>
          <a:custGeom>
            <a:avLst/>
            <a:gdLst>
              <a:gd name="csX0" fmla="*/ 0 w 2208212"/>
              <a:gd name="csY0" fmla="*/ 0 h 6858000"/>
              <a:gd name="csX1" fmla="*/ 2208212 w 2208212"/>
              <a:gd name="csY1" fmla="*/ 0 h 6858000"/>
              <a:gd name="csX2" fmla="*/ 2208212 w 2208212"/>
              <a:gd name="csY2" fmla="*/ 6858000 h 6858000"/>
              <a:gd name="csX3" fmla="*/ 0 w 2208212"/>
              <a:gd name="csY3" fmla="*/ 6858000 h 6858000"/>
            </a:gdLst>
            <a:ahLst/>
            <a:cxnLst>
              <a:cxn ang="0">
                <a:pos x="csX0" y="csY0"/>
              </a:cxn>
              <a:cxn ang="0">
                <a:pos x="csX1" y="csY1"/>
              </a:cxn>
              <a:cxn ang="0">
                <a:pos x="csX2" y="csY2"/>
              </a:cxn>
              <a:cxn ang="0">
                <a:pos x="csX3" y="csY3"/>
              </a:cxn>
            </a:cxnLst>
            <a:rect l="l" t="t" r="r" b="b"/>
            <a:pathLst>
              <a:path w="2208212" h="6858000">
                <a:moveTo>
                  <a:pt x="0" y="0"/>
                </a:moveTo>
                <a:lnTo>
                  <a:pt x="2208212" y="0"/>
                </a:lnTo>
                <a:lnTo>
                  <a:pt x="2208212" y="6858000"/>
                </a:lnTo>
                <a:lnTo>
                  <a:pt x="0" y="6858000"/>
                </a:lnTo>
                <a:close/>
              </a:path>
            </a:pathLst>
          </a:custGeom>
          <a:pattFill prst="pct5">
            <a:fgClr>
              <a:srgbClr val="8793A9"/>
            </a:fgClr>
            <a:bgClr>
              <a:schemeClr val="bg1"/>
            </a:bgClr>
          </a:pattFill>
        </p:spPr>
        <p:txBody>
          <a:bodyPr wrap="square">
            <a:noAutofit/>
          </a:bodyPr>
          <a:lstStyle/>
          <a:p>
            <a:endParaRPr lang="en-US"/>
          </a:p>
        </p:txBody>
      </p:sp>
      <p:sp>
        <p:nvSpPr>
          <p:cNvPr id="19" name="Text Placeholder 14">
            <a:extLst>
              <a:ext uri="{FF2B5EF4-FFF2-40B4-BE49-F238E27FC236}">
                <a16:creationId xmlns:a16="http://schemas.microsoft.com/office/drawing/2014/main" id="{9288D97E-7AA5-EFEF-E13A-84268BBF43C0}"/>
              </a:ext>
            </a:extLst>
          </p:cNvPr>
          <p:cNvSpPr>
            <a:spLocks noGrp="1"/>
          </p:cNvSpPr>
          <p:nvPr>
            <p:ph type="body" sz="quarter" idx="14" hasCustomPrompt="1"/>
          </p:nvPr>
        </p:nvSpPr>
        <p:spPr>
          <a:xfrm>
            <a:off x="1063671" y="2423053"/>
            <a:ext cx="3747195" cy="1223861"/>
          </a:xfrm>
          <a:prstGeom prst="rect">
            <a:avLst/>
          </a:prstGeom>
        </p:spPr>
        <p:txBody>
          <a:bodyPr/>
          <a:lstStyle>
            <a:lvl1pPr marL="0" indent="0">
              <a:lnSpc>
                <a:spcPts val="2940"/>
              </a:lnSpc>
              <a:spcBef>
                <a:spcPts val="0"/>
              </a:spcBef>
              <a:buNone/>
              <a:defRPr lang="en-US" sz="3200" b="1" kern="1200" dirty="0">
                <a:solidFill>
                  <a:srgbClr val="090C37"/>
                </a:solidFill>
                <a:latin typeface="Century Gothic" panose="020B0502020202020204" pitchFamily="34" charset="0"/>
                <a:ea typeface="+mj-ea"/>
                <a:cs typeface="Poppins" panose="00000500000000000000" pitchFamily="50" charset="0"/>
              </a:defRPr>
            </a:lvl1pPr>
          </a:lstStyle>
          <a:p>
            <a:pPr lvl="0"/>
            <a:r>
              <a:rPr lang="en-US" dirty="0"/>
              <a:t>ADD HEADLINE</a:t>
            </a:r>
          </a:p>
          <a:p>
            <a:pPr lvl="0"/>
            <a:r>
              <a:rPr lang="en-US" dirty="0"/>
              <a:t>IN THIS AREA</a:t>
            </a:r>
          </a:p>
          <a:p>
            <a:pPr lvl="0"/>
            <a:r>
              <a:rPr lang="en-US" dirty="0"/>
              <a:t>OVER THREE LINES</a:t>
            </a:r>
          </a:p>
        </p:txBody>
      </p:sp>
      <p:sp>
        <p:nvSpPr>
          <p:cNvPr id="21" name="Text Placeholder 20">
            <a:extLst>
              <a:ext uri="{FF2B5EF4-FFF2-40B4-BE49-F238E27FC236}">
                <a16:creationId xmlns:a16="http://schemas.microsoft.com/office/drawing/2014/main" id="{3D24BDDC-C029-D217-926F-BE78BBD77B32}"/>
              </a:ext>
            </a:extLst>
          </p:cNvPr>
          <p:cNvSpPr>
            <a:spLocks noGrp="1"/>
          </p:cNvSpPr>
          <p:nvPr>
            <p:ph type="body" sz="quarter" idx="13" hasCustomPrompt="1"/>
          </p:nvPr>
        </p:nvSpPr>
        <p:spPr>
          <a:xfrm>
            <a:off x="1083493" y="3667246"/>
            <a:ext cx="3661829" cy="1345260"/>
          </a:xfrm>
          <a:prstGeom prst="rect">
            <a:avLst/>
          </a:prstGeom>
        </p:spPr>
        <p:txBody>
          <a:bodyPr/>
          <a:lstStyle>
            <a:lvl1pPr marL="0" indent="0">
              <a:lnSpc>
                <a:spcPts val="1400"/>
              </a:lnSpc>
              <a:spcBef>
                <a:spcPts val="0"/>
              </a:spcBef>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ipsa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Add body copy text in this area Sed </a:t>
            </a:r>
            <a:r>
              <a:rPr lang="en-US" dirty="0" err="1"/>
              <a:t>ut</a:t>
            </a:r>
            <a:r>
              <a:rPr lang="en-US" dirty="0"/>
              <a: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a:t>
            </a:r>
          </a:p>
        </p:txBody>
      </p:sp>
      <p:sp>
        <p:nvSpPr>
          <p:cNvPr id="30" name="Text Placeholder 28">
            <a:extLst>
              <a:ext uri="{FF2B5EF4-FFF2-40B4-BE49-F238E27FC236}">
                <a16:creationId xmlns:a16="http://schemas.microsoft.com/office/drawing/2014/main" id="{F855728A-1F3D-BE36-B09F-2D3BD61037B1}"/>
              </a:ext>
            </a:extLst>
          </p:cNvPr>
          <p:cNvSpPr>
            <a:spLocks noGrp="1"/>
          </p:cNvSpPr>
          <p:nvPr>
            <p:ph type="body" sz="quarter" idx="15" hasCustomPrompt="1"/>
          </p:nvPr>
        </p:nvSpPr>
        <p:spPr>
          <a:xfrm>
            <a:off x="6379213" y="698479"/>
            <a:ext cx="3011969" cy="1215707"/>
          </a:xfrm>
          <a:prstGeom prst="rect">
            <a:avLst/>
          </a:prstGeom>
        </p:spPr>
        <p:txBody>
          <a:bodyPr/>
          <a:lstStyle>
            <a:lvl1pPr>
              <a:lnSpc>
                <a:spcPts val="1740"/>
              </a:lnSpc>
              <a:buClr>
                <a:srgbClr val="2ED3C5"/>
              </a:buClr>
              <a:buSzPct val="150000"/>
              <a:buFont typeface="Arial" panose="020B0604020202020204" pitchFamily="34" charset="0"/>
              <a:buChar char="•"/>
              <a:defRPr lang="en-US" sz="1200" kern="1200" dirty="0">
                <a:solidFill>
                  <a:schemeClr val="tx1">
                    <a:lumMod val="75000"/>
                    <a:lumOff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NEMO ENIM IPSAM VOLUPTATEM QUIA VOLUPTAS SIT ASPERNATUR AUT ODIT AUT FUGIT, SED QUIA CONSEQUUNTUR MAGNI DOLORES EOS QUI</a:t>
            </a:r>
          </a:p>
        </p:txBody>
      </p:sp>
      <p:sp>
        <p:nvSpPr>
          <p:cNvPr id="32" name="Text Placeholder 28">
            <a:extLst>
              <a:ext uri="{FF2B5EF4-FFF2-40B4-BE49-F238E27FC236}">
                <a16:creationId xmlns:a16="http://schemas.microsoft.com/office/drawing/2014/main" id="{F558A574-19FC-34AE-3957-69D841E6F002}"/>
              </a:ext>
            </a:extLst>
          </p:cNvPr>
          <p:cNvSpPr>
            <a:spLocks noGrp="1"/>
          </p:cNvSpPr>
          <p:nvPr>
            <p:ph type="body" sz="quarter" idx="16" hasCustomPrompt="1"/>
          </p:nvPr>
        </p:nvSpPr>
        <p:spPr>
          <a:xfrm>
            <a:off x="6379213" y="2763066"/>
            <a:ext cx="3011969" cy="1215707"/>
          </a:xfrm>
          <a:prstGeom prst="rect">
            <a:avLst/>
          </a:prstGeom>
        </p:spPr>
        <p:txBody>
          <a:bodyPr/>
          <a:lstStyle>
            <a:lvl1pPr rtl="0">
              <a:lnSpc>
                <a:spcPts val="1740"/>
              </a:lnSpc>
              <a:buClr>
                <a:srgbClr val="2ED3C5"/>
              </a:buClr>
              <a:buSzPct val="150000"/>
              <a:buFont typeface="Arial" panose="020B0604020202020204" pitchFamily="34" charset="0"/>
              <a:buChar char="•"/>
              <a:defRPr lang="en-US" sz="1200" kern="1200" dirty="0">
                <a:solidFill>
                  <a:schemeClr val="tx1">
                    <a:lumMod val="75000"/>
                    <a:lumOff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NEMO ENIM IPSAM VOLUPTATEM QUIA VOLUPTAS SIT ASPERNATUR AUT ODIT AUT FUGIT, SED QUIA CONSEQUUNTUR MAGNI DOLORES EOS QUI</a:t>
            </a:r>
          </a:p>
        </p:txBody>
      </p:sp>
      <p:sp>
        <p:nvSpPr>
          <p:cNvPr id="34" name="Text Placeholder 28">
            <a:extLst>
              <a:ext uri="{FF2B5EF4-FFF2-40B4-BE49-F238E27FC236}">
                <a16:creationId xmlns:a16="http://schemas.microsoft.com/office/drawing/2014/main" id="{A3435542-274F-EE14-EE06-9246B9256F5A}"/>
              </a:ext>
            </a:extLst>
          </p:cNvPr>
          <p:cNvSpPr>
            <a:spLocks noGrp="1"/>
          </p:cNvSpPr>
          <p:nvPr>
            <p:ph type="body" sz="quarter" idx="17" hasCustomPrompt="1"/>
          </p:nvPr>
        </p:nvSpPr>
        <p:spPr>
          <a:xfrm>
            <a:off x="6379213" y="4826990"/>
            <a:ext cx="3011969" cy="1215707"/>
          </a:xfrm>
          <a:prstGeom prst="rect">
            <a:avLst/>
          </a:prstGeom>
        </p:spPr>
        <p:txBody>
          <a:bodyPr/>
          <a:lstStyle>
            <a:lvl1pPr rtl="0">
              <a:lnSpc>
                <a:spcPts val="1740"/>
              </a:lnSpc>
              <a:buClr>
                <a:srgbClr val="2ED3C5"/>
              </a:buClr>
              <a:buSzPct val="150000"/>
              <a:buFont typeface="Arial" panose="020B0604020202020204" pitchFamily="34" charset="0"/>
              <a:buChar char="•"/>
              <a:defRPr lang="en-US" sz="1200" kern="1200" dirty="0">
                <a:solidFill>
                  <a:schemeClr val="tx1">
                    <a:lumMod val="75000"/>
                    <a:lumOff val="25000"/>
                  </a:schemeClr>
                </a:solidFill>
                <a:latin typeface="Century Gothic" panose="020B0502020202020204" pitchFamily="34" charset="0"/>
                <a:ea typeface="Roboto" pitchFamily="2" charset="0"/>
                <a:cs typeface="Poppins" panose="00000500000000000000" pitchFamily="50" charset="0"/>
              </a:defRPr>
            </a:lvl1pPr>
          </a:lstStyle>
          <a:p>
            <a:pPr lvl="0"/>
            <a:r>
              <a:rPr lang="en-US" dirty="0"/>
              <a:t>NEMO ENIM IPSAM VOLUPTATEM QUIA VOLUPTAS SIT ASPERNATUR AUT ODIT AUT FUGIT, SED QUIA CONSEQUUNTUR MAGNI DOLORES EOS QUI</a:t>
            </a:r>
          </a:p>
        </p:txBody>
      </p:sp>
    </p:spTree>
    <p:extLst>
      <p:ext uri="{BB962C8B-B14F-4D97-AF65-F5344CB8AC3E}">
        <p14:creationId xmlns:p14="http://schemas.microsoft.com/office/powerpoint/2010/main" val="20664123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93434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72" r:id="rId3"/>
    <p:sldLayoutId id="2147483769" r:id="rId4"/>
    <p:sldLayoutId id="2147483767" r:id="rId5"/>
    <p:sldLayoutId id="2147483750" r:id="rId6"/>
    <p:sldLayoutId id="2147483751" r:id="rId7"/>
    <p:sldLayoutId id="2147483770"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6" r:id="rId17"/>
    <p:sldLayoutId id="2147483760" r:id="rId18"/>
    <p:sldLayoutId id="2147483761" r:id="rId19"/>
    <p:sldLayoutId id="2147483768" r:id="rId20"/>
    <p:sldLayoutId id="2147483771" r:id="rId21"/>
    <p:sldLayoutId id="2147483762" r:id="rId22"/>
    <p:sldLayoutId id="2147483763" r:id="rId23"/>
    <p:sldLayoutId id="2147483764" r:id="rId24"/>
    <p:sldLayoutId id="2147483765" r:id="rId25"/>
    <p:sldLayoutId id="2147483773" r:id="rId26"/>
    <p:sldLayoutId id="2147483774"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211" userDrawn="1">
          <p15:clr>
            <a:srgbClr val="F26B43"/>
          </p15:clr>
        </p15:guide>
        <p15:guide id="3" pos="746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geoinfo@globalequity.org" TargetMode="Externa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75.png"/></Relationships>
</file>

<file path=ppt/slides/_rels/slide6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80.png"/><Relationship Id="rId7"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70.png"/></Relationships>
</file>

<file path=ppt/slides/_rels/slide62.xml.rels><?xml version="1.0" encoding="UTF-8" standalone="yes"?>
<Relationships xmlns="http://schemas.openxmlformats.org/package/2006/relationships"><Relationship Id="rId2" Type="http://schemas.openxmlformats.org/officeDocument/2006/relationships/hyperlink" Target="https://www.globalequity.org/sites/default/files/2026-05/GEO%20Chapters%20-%20Membership%20Video%202026.pptx"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svg"/><Relationship Id="rId10" Type="http://schemas.openxmlformats.org/officeDocument/2006/relationships/image" Target="../media/image91.png"/><Relationship Id="rId4" Type="http://schemas.openxmlformats.org/officeDocument/2006/relationships/image" Target="../media/image85.svg"/><Relationship Id="rId9" Type="http://schemas.openxmlformats.org/officeDocument/2006/relationships/image" Target="../media/image90.svg"/></Relationships>
</file>

<file path=ppt/slides/_rels/slide64.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5.sv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9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B5B7AC-BF53-3E65-3922-B3343C300F7B}"/>
              </a:ext>
            </a:extLst>
          </p:cNvPr>
          <p:cNvSpPr>
            <a:spLocks noGrp="1"/>
          </p:cNvSpPr>
          <p:nvPr>
            <p:ph type="body" sz="quarter" idx="14"/>
          </p:nvPr>
        </p:nvSpPr>
        <p:spPr>
          <a:xfrm>
            <a:off x="832427" y="2647630"/>
            <a:ext cx="3264444" cy="861660"/>
          </a:xfrm>
        </p:spPr>
        <p:txBody>
          <a:bodyPr/>
          <a:lstStyle/>
          <a:p>
            <a:r>
              <a:rPr lang="en-GB" dirty="0"/>
              <a:t>HOW TO USE THIS TEMPLATE</a:t>
            </a:r>
          </a:p>
        </p:txBody>
      </p:sp>
      <p:sp>
        <p:nvSpPr>
          <p:cNvPr id="3" name="Text Placeholder 2">
            <a:extLst>
              <a:ext uri="{FF2B5EF4-FFF2-40B4-BE49-F238E27FC236}">
                <a16:creationId xmlns:a16="http://schemas.microsoft.com/office/drawing/2014/main" id="{BBDFA1C2-246E-FC9F-F752-93E24F9659A5}"/>
              </a:ext>
            </a:extLst>
          </p:cNvPr>
          <p:cNvSpPr>
            <a:spLocks noGrp="1"/>
          </p:cNvSpPr>
          <p:nvPr>
            <p:ph type="body" sz="quarter" idx="13"/>
          </p:nvPr>
        </p:nvSpPr>
        <p:spPr>
          <a:xfrm>
            <a:off x="6096000" y="587128"/>
            <a:ext cx="5522259" cy="1345260"/>
          </a:xfrm>
        </p:spPr>
        <p:txBody>
          <a:bodyPr/>
          <a:lstStyle/>
          <a:p>
            <a:r>
              <a:rPr lang="en-GB" sz="1600" b="1" dirty="0"/>
              <a:t>1 - SELECT YOUR COVER AND AGENDA SLIDES</a:t>
            </a:r>
          </a:p>
          <a:p>
            <a:pPr lvl="1"/>
            <a:r>
              <a:rPr lang="en-GB" sz="1600" dirty="0"/>
              <a:t>Let the GEO Team know if a design for your city is missing from the pack</a:t>
            </a:r>
          </a:p>
          <a:p>
            <a:pPr marL="457200" lvl="1" indent="0">
              <a:buNone/>
            </a:pPr>
            <a:endParaRPr lang="en-GB" sz="1600" dirty="0"/>
          </a:p>
          <a:p>
            <a:pPr marL="457200" lvl="1" indent="-457200">
              <a:buNone/>
            </a:pPr>
            <a:endParaRPr lang="en-GB" sz="1600" dirty="0"/>
          </a:p>
          <a:p>
            <a:pPr marL="358775" indent="-358775"/>
            <a:r>
              <a:rPr lang="en-GB" sz="1600" b="1" dirty="0"/>
              <a:t>2 - KEEP THE GEO INTRODUCTION AND EVENT UPDATE SLIDES</a:t>
            </a:r>
          </a:p>
          <a:p>
            <a:pPr lvl="1"/>
            <a:r>
              <a:rPr lang="en-GB" sz="1600" dirty="0"/>
              <a:t>Each meeting should feature an introduction to GEO, benefits of joining as a member and details of future events for all newcomers</a:t>
            </a:r>
          </a:p>
          <a:p>
            <a:pPr lvl="1"/>
            <a:r>
              <a:rPr lang="en-GB" sz="1600" dirty="0"/>
              <a:t>Use the speaker notes when presenting the slides</a:t>
            </a:r>
          </a:p>
          <a:p>
            <a:pPr marL="457200" lvl="1" indent="0">
              <a:buNone/>
            </a:pPr>
            <a:endParaRPr lang="en-GB" sz="1600" dirty="0"/>
          </a:p>
          <a:p>
            <a:pPr lvl="1"/>
            <a:endParaRPr lang="en-GB" sz="1600" dirty="0"/>
          </a:p>
          <a:p>
            <a:r>
              <a:rPr lang="en-GB" sz="1600" b="1" dirty="0"/>
              <a:t>3 - ADD YOUR CONTENT</a:t>
            </a:r>
          </a:p>
          <a:p>
            <a:pPr lvl="1"/>
            <a:r>
              <a:rPr lang="en-GB" sz="1600" dirty="0"/>
              <a:t>Download the member video slide and add it to your deck (optional)</a:t>
            </a:r>
          </a:p>
          <a:p>
            <a:pPr lvl="1"/>
            <a:r>
              <a:rPr lang="en-GB" sz="1600" dirty="0"/>
              <a:t>Use the slide templates in the Layout feature in the top menu to build your presentation deck</a:t>
            </a:r>
          </a:p>
          <a:p>
            <a:pPr marL="457200" lvl="1" indent="0">
              <a:buNone/>
            </a:pPr>
            <a:endParaRPr lang="en-GB" sz="1600" dirty="0"/>
          </a:p>
          <a:p>
            <a:endParaRPr lang="en-GB" sz="1600" u="sng" dirty="0"/>
          </a:p>
          <a:p>
            <a:pPr marL="358775" indent="-358775"/>
            <a:r>
              <a:rPr lang="en-GB" sz="1600" b="1" dirty="0"/>
              <a:t>4 - </a:t>
            </a:r>
            <a:r>
              <a:rPr lang="en-GB" sz="1600" b="1" dirty="0">
                <a:hlinkClick r:id="rId2"/>
              </a:rPr>
              <a:t>CONTACT THE GEO TEAM </a:t>
            </a:r>
            <a:r>
              <a:rPr lang="en-GB" sz="1600" b="1" dirty="0"/>
              <a:t>WITH ANY QUESTIONS</a:t>
            </a:r>
          </a:p>
          <a:p>
            <a:pPr lvl="1"/>
            <a:r>
              <a:rPr lang="en-GB" sz="1600" dirty="0"/>
              <a:t>We’re here to support you with any questions and to provide the marketing and admin support you need to ensure a successful event!</a:t>
            </a:r>
          </a:p>
        </p:txBody>
      </p:sp>
    </p:spTree>
    <p:extLst>
      <p:ext uri="{BB962C8B-B14F-4D97-AF65-F5344CB8AC3E}">
        <p14:creationId xmlns:p14="http://schemas.microsoft.com/office/powerpoint/2010/main" val="3574356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C95289-5D6F-25A8-8707-91EF922710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
        <p:nvSpPr>
          <p:cNvPr id="4" name="Rectangle 3">
            <a:extLst>
              <a:ext uri="{FF2B5EF4-FFF2-40B4-BE49-F238E27FC236}">
                <a16:creationId xmlns:a16="http://schemas.microsoft.com/office/drawing/2014/main" id="{29DE480C-D612-DE4F-1E37-7023BC5D7967}"/>
              </a:ext>
            </a:extLst>
          </p:cNvPr>
          <p:cNvSpPr/>
          <p:nvPr/>
        </p:nvSpPr>
        <p:spPr>
          <a:xfrm>
            <a:off x="114300" y="12700"/>
            <a:ext cx="8239991" cy="371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DDA31672-9DAF-8745-1537-C1C76722826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3402028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1FD8E-D975-9B32-E831-12280AAB59F5}"/>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93572AC-87A9-1371-DAE5-70DAFE4B2E4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96A61EE7-E682-957B-8586-BBFB93E983A7}"/>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4">
            <a:extLst>
              <a:ext uri="{FF2B5EF4-FFF2-40B4-BE49-F238E27FC236}">
                <a16:creationId xmlns:a16="http://schemas.microsoft.com/office/drawing/2014/main" id="{0ACFD8FA-CDEC-ADDF-7CA0-B6E34C228206}"/>
              </a:ext>
            </a:extLst>
          </p:cNvPr>
          <p:cNvSpPr txBox="1">
            <a:spLocks/>
          </p:cNvSpPr>
          <p:nvPr/>
        </p:nvSpPr>
        <p:spPr>
          <a:xfrm>
            <a:off x="7796434" y="2160597"/>
            <a:ext cx="3661829" cy="134526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ts val="1600"/>
              </a:lnSpc>
              <a:buFont typeface="Arial" panose="020B0604020202020204" pitchFamily="34" charset="0"/>
              <a:buChar char="•"/>
            </a:pPr>
            <a:r>
              <a:rPr lang="en-US" sz="1400"/>
              <a:t>Welcome to GEO</a:t>
            </a:r>
          </a:p>
          <a:p>
            <a:pPr marL="171450" indent="-171450">
              <a:lnSpc>
                <a:spcPts val="1600"/>
              </a:lnSpc>
              <a:buFont typeface="Arial" panose="020B0604020202020204" pitchFamily="34" charset="0"/>
              <a:buChar char="•"/>
            </a:pPr>
            <a:r>
              <a:rPr lang="en-US" sz="1400"/>
              <a:t>Insert more agenda items here</a:t>
            </a:r>
          </a:p>
        </p:txBody>
      </p:sp>
      <p:sp>
        <p:nvSpPr>
          <p:cNvPr id="10" name="Text Placeholder 3">
            <a:extLst>
              <a:ext uri="{FF2B5EF4-FFF2-40B4-BE49-F238E27FC236}">
                <a16:creationId xmlns:a16="http://schemas.microsoft.com/office/drawing/2014/main" id="{3C42E9FA-863D-2E43-DC1D-6F679353AD6B}"/>
              </a:ext>
            </a:extLst>
          </p:cNvPr>
          <p:cNvSpPr>
            <a:spLocks noGrp="1"/>
          </p:cNvSpPr>
          <p:nvPr>
            <p:ph type="body" sz="quarter" idx="12"/>
          </p:nvPr>
        </p:nvSpPr>
        <p:spPr>
          <a:xfrm>
            <a:off x="7815025" y="4687617"/>
            <a:ext cx="3507399" cy="572648"/>
          </a:xfrm>
        </p:spPr>
        <p:txBody>
          <a:bodyPr/>
          <a:lstStyle/>
          <a:p>
            <a:r>
              <a:rPr lang="en-US" dirty="0"/>
              <a:t>THANK YOU FOR JOINING US</a:t>
            </a:r>
          </a:p>
        </p:txBody>
      </p:sp>
    </p:spTree>
    <p:extLst>
      <p:ext uri="{BB962C8B-B14F-4D97-AF65-F5344CB8AC3E}">
        <p14:creationId xmlns:p14="http://schemas.microsoft.com/office/powerpoint/2010/main" val="363488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16B9EC-7420-CCF5-0BC8-73AA6DF86A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11832" cy="6858000"/>
          </a:xfrm>
          <a:prstGeom prst="rect">
            <a:avLst/>
          </a:prstGeom>
        </p:spPr>
      </p:pic>
      <p:sp>
        <p:nvSpPr>
          <p:cNvPr id="4" name="Rectangle 3">
            <a:extLst>
              <a:ext uri="{FF2B5EF4-FFF2-40B4-BE49-F238E27FC236}">
                <a16:creationId xmlns:a16="http://schemas.microsoft.com/office/drawing/2014/main" id="{8FBEB80A-ABA1-870A-F923-46DA361B804E}"/>
              </a:ext>
            </a:extLst>
          </p:cNvPr>
          <p:cNvSpPr/>
          <p:nvPr/>
        </p:nvSpPr>
        <p:spPr>
          <a:xfrm>
            <a:off x="99391" y="0"/>
            <a:ext cx="8328992"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EEB80B-0EF0-D87D-9CFD-06A00C24EEB0}"/>
              </a:ext>
            </a:extLst>
          </p:cNvPr>
          <p:cNvSpPr/>
          <p:nvPr/>
        </p:nvSpPr>
        <p:spPr>
          <a:xfrm>
            <a:off x="8243516" y="288235"/>
            <a:ext cx="77524" cy="6162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92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CC44B9-F982-1D14-6382-D8FE9345FF37}"/>
              </a:ext>
            </a:extLst>
          </p:cNvPr>
          <p:cNvSpPr>
            <a:spLocks noGrp="1"/>
          </p:cNvSpPr>
          <p:nvPr>
            <p:ph type="body" sz="quarter" idx="11"/>
          </p:nvPr>
        </p:nvSpPr>
        <p:spPr/>
        <p:txBody>
          <a:bodyPr/>
          <a:lstStyle/>
          <a:p>
            <a:r>
              <a:rPr lang="en-US" dirty="0"/>
              <a:t>ON THE AGENDA</a:t>
            </a:r>
          </a:p>
        </p:txBody>
      </p:sp>
      <p:sp>
        <p:nvSpPr>
          <p:cNvPr id="4" name="Text Placeholder 3">
            <a:extLst>
              <a:ext uri="{FF2B5EF4-FFF2-40B4-BE49-F238E27FC236}">
                <a16:creationId xmlns:a16="http://schemas.microsoft.com/office/drawing/2014/main" id="{C1023984-9E48-14DB-4869-BAF7549A2984}"/>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5" name="Text Placeholder 4">
            <a:extLst>
              <a:ext uri="{FF2B5EF4-FFF2-40B4-BE49-F238E27FC236}">
                <a16:creationId xmlns:a16="http://schemas.microsoft.com/office/drawing/2014/main" id="{606BC844-F5D8-6199-7863-2E9C312EDBE4}"/>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pic>
        <p:nvPicPr>
          <p:cNvPr id="9" name="Picture Placeholder 8">
            <a:extLst>
              <a:ext uri="{FF2B5EF4-FFF2-40B4-BE49-F238E27FC236}">
                <a16:creationId xmlns:a16="http://schemas.microsoft.com/office/drawing/2014/main" id="{9692389E-9E64-4F18-D7E8-EC4108D908A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Tree>
    <p:extLst>
      <p:ext uri="{BB962C8B-B14F-4D97-AF65-F5344CB8AC3E}">
        <p14:creationId xmlns:p14="http://schemas.microsoft.com/office/powerpoint/2010/main" val="219926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AC62685-C0E2-EAF4-E367-84DFBE23B35B}"/>
              </a:ext>
            </a:extLst>
          </p:cNvPr>
          <p:cNvGrpSpPr/>
          <p:nvPr/>
        </p:nvGrpSpPr>
        <p:grpSpPr>
          <a:xfrm>
            <a:off x="12699" y="12700"/>
            <a:ext cx="8355797" cy="6573295"/>
            <a:chOff x="12699" y="12700"/>
            <a:chExt cx="8355797" cy="6573295"/>
          </a:xfrm>
        </p:grpSpPr>
        <p:sp>
          <p:nvSpPr>
            <p:cNvPr id="5" name="Rectangle 4">
              <a:extLst>
                <a:ext uri="{FF2B5EF4-FFF2-40B4-BE49-F238E27FC236}">
                  <a16:creationId xmlns:a16="http://schemas.microsoft.com/office/drawing/2014/main" id="{75AC328A-0531-F777-08F6-A65A5CBD8474}"/>
                </a:ext>
              </a:extLst>
            </p:cNvPr>
            <p:cNvSpPr/>
            <p:nvPr/>
          </p:nvSpPr>
          <p:spPr>
            <a:xfrm>
              <a:off x="12699" y="12700"/>
              <a:ext cx="8355797" cy="35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46F210-B111-AC75-D189-A754BC3AD9AF}"/>
                </a:ext>
              </a:extLst>
            </p:cNvPr>
            <p:cNvSpPr/>
            <p:nvPr/>
          </p:nvSpPr>
          <p:spPr>
            <a:xfrm>
              <a:off x="8264324" y="289367"/>
              <a:ext cx="45719" cy="62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0D09925B-6399-5C99-7772-4F4F3F8A6B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pic>
        <p:nvPicPr>
          <p:cNvPr id="2" name="Graphic 1">
            <a:extLst>
              <a:ext uri="{FF2B5EF4-FFF2-40B4-BE49-F238E27FC236}">
                <a16:creationId xmlns:a16="http://schemas.microsoft.com/office/drawing/2014/main" id="{1FB2387F-D8D9-DBE0-9D3E-969D3320CC9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840004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C49BE-4E7A-2AAE-E635-40A743776673}"/>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8494D20-BE09-64D2-F9F0-4C5372FF5EDE}"/>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11" name="Text Placeholder 2">
            <a:extLst>
              <a:ext uri="{FF2B5EF4-FFF2-40B4-BE49-F238E27FC236}">
                <a16:creationId xmlns:a16="http://schemas.microsoft.com/office/drawing/2014/main" id="{4C19C00C-D15C-4D41-0973-88513FBCB42C}"/>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12" name="Text Placeholder 3">
            <a:extLst>
              <a:ext uri="{FF2B5EF4-FFF2-40B4-BE49-F238E27FC236}">
                <a16:creationId xmlns:a16="http://schemas.microsoft.com/office/drawing/2014/main" id="{064EB7CF-8579-4AD1-8D90-374FF055DC6A}"/>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3" name="Text Placeholder 4">
            <a:extLst>
              <a:ext uri="{FF2B5EF4-FFF2-40B4-BE49-F238E27FC236}">
                <a16:creationId xmlns:a16="http://schemas.microsoft.com/office/drawing/2014/main" id="{C16D278E-D45A-8C44-DC49-6368892AAE6D}"/>
              </a:ext>
            </a:extLst>
          </p:cNvPr>
          <p:cNvSpPr>
            <a:spLocks noGrp="1"/>
          </p:cNvSpPr>
          <p:nvPr>
            <p:ph type="body" sz="quarter" idx="13"/>
          </p:nvPr>
        </p:nvSpPr>
        <p:spPr>
          <a:xfrm>
            <a:off x="7815025" y="2235890"/>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
        <p:nvSpPr>
          <p:cNvPr id="14" name="TextBox 13">
            <a:extLst>
              <a:ext uri="{FF2B5EF4-FFF2-40B4-BE49-F238E27FC236}">
                <a16:creationId xmlns:a16="http://schemas.microsoft.com/office/drawing/2014/main" id="{81320BBF-A735-8C5E-B349-375B0912BFF1}"/>
              </a:ext>
            </a:extLst>
          </p:cNvPr>
          <p:cNvSpPr txBox="1"/>
          <p:nvPr/>
        </p:nvSpPr>
        <p:spPr>
          <a:xfrm>
            <a:off x="9114817" y="2006967"/>
            <a:ext cx="1984442" cy="136188"/>
          </a:xfrm>
          <a:prstGeom prst="rect">
            <a:avLst/>
          </a:prstGeom>
        </p:spPr>
        <p:txBody>
          <a:bodyPr vert="horz" wrap="square" lIns="91440" tIns="45720" rIns="91440" bIns="45720" rtlCol="0" anchor="ctr">
            <a:normAutofit fontScale="25000" lnSpcReduction="20000"/>
          </a:bodyPr>
          <a:lstStyle/>
          <a:p>
            <a:pPr algn="l">
              <a:spcBef>
                <a:spcPts val="0"/>
              </a:spcBef>
            </a:pPr>
            <a:r>
              <a:rPr lang="en-GB" sz="3200" b="1" dirty="0">
                <a:solidFill>
                  <a:schemeClr val="tx1">
                    <a:lumMod val="85000"/>
                    <a:lumOff val="15000"/>
                  </a:schemeClr>
                </a:solidFill>
                <a:latin typeface="Poppins" panose="00000500000000000000" pitchFamily="50" charset="0"/>
                <a:cs typeface="Poppins" panose="00000500000000000000" pitchFamily="50" charset="0"/>
              </a:rPr>
              <a:t>AUSTRIA</a:t>
            </a:r>
          </a:p>
        </p:txBody>
      </p:sp>
    </p:spTree>
    <p:extLst>
      <p:ext uri="{BB962C8B-B14F-4D97-AF65-F5344CB8AC3E}">
        <p14:creationId xmlns:p14="http://schemas.microsoft.com/office/powerpoint/2010/main" val="86861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E32D2-7A76-BE61-89D9-C02A62A76F3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6EE675E-9D8F-EF76-2E2B-F968E37431D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C51A162C-932D-706F-4AD9-BE2D77906953}"/>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63A743F0-8984-BEA9-9B2C-5DF5BE88778E}"/>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Box 9">
            <a:extLst>
              <a:ext uri="{FF2B5EF4-FFF2-40B4-BE49-F238E27FC236}">
                <a16:creationId xmlns:a16="http://schemas.microsoft.com/office/drawing/2014/main" id="{E5AABB7F-AABB-CC87-4B31-C2794BE1F0B4}"/>
              </a:ext>
            </a:extLst>
          </p:cNvPr>
          <p:cNvSpPr txBox="1"/>
          <p:nvPr/>
        </p:nvSpPr>
        <p:spPr>
          <a:xfrm>
            <a:off x="9114817" y="2006967"/>
            <a:ext cx="1984442" cy="136188"/>
          </a:xfrm>
          <a:prstGeom prst="rect">
            <a:avLst/>
          </a:prstGeom>
        </p:spPr>
        <p:txBody>
          <a:bodyPr vert="horz" wrap="square" lIns="91440" tIns="45720" rIns="91440" bIns="45720" rtlCol="0" anchor="ctr">
            <a:normAutofit fontScale="25000" lnSpcReduction="20000"/>
          </a:bodyPr>
          <a:lstStyle/>
          <a:p>
            <a:pPr algn="l">
              <a:spcBef>
                <a:spcPts val="0"/>
              </a:spcBef>
            </a:pPr>
            <a:r>
              <a:rPr lang="en-GB" sz="3200" b="1" dirty="0">
                <a:solidFill>
                  <a:schemeClr val="tx1">
                    <a:lumMod val="85000"/>
                    <a:lumOff val="15000"/>
                  </a:schemeClr>
                </a:solidFill>
                <a:latin typeface="Poppins" panose="00000500000000000000" pitchFamily="50" charset="0"/>
                <a:cs typeface="Poppins" panose="00000500000000000000" pitchFamily="50" charset="0"/>
              </a:rPr>
              <a:t>GERMANY</a:t>
            </a:r>
          </a:p>
        </p:txBody>
      </p:sp>
      <p:sp>
        <p:nvSpPr>
          <p:cNvPr id="11" name="Text Placeholder 4">
            <a:extLst>
              <a:ext uri="{FF2B5EF4-FFF2-40B4-BE49-F238E27FC236}">
                <a16:creationId xmlns:a16="http://schemas.microsoft.com/office/drawing/2014/main" id="{D62C0033-E18A-11A9-A1B4-3BA1DECBEDDC}"/>
              </a:ext>
            </a:extLst>
          </p:cNvPr>
          <p:cNvSpPr>
            <a:spLocks noGrp="1"/>
          </p:cNvSpPr>
          <p:nvPr>
            <p:ph type="body" sz="quarter" idx="13"/>
          </p:nvPr>
        </p:nvSpPr>
        <p:spPr>
          <a:xfrm>
            <a:off x="7815025" y="2235890"/>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61889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23A9F-F879-C49B-F6AD-2D46276EF7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pic>
        <p:nvPicPr>
          <p:cNvPr id="2" name="Graphic 1">
            <a:extLst>
              <a:ext uri="{FF2B5EF4-FFF2-40B4-BE49-F238E27FC236}">
                <a16:creationId xmlns:a16="http://schemas.microsoft.com/office/drawing/2014/main" id="{D8F747CA-3B3F-135A-95F9-D3F43868389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2597075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3E46F-FE02-1AD8-0FF4-BDE35D59106E}"/>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35749A7-C89E-A652-6569-91F501C9E66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6D3D1F61-9A1E-4DEF-C8B3-5971F69565C2}"/>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A42DD685-5D88-4574-FC6F-C2042BD3C151}"/>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A266D7F0-973E-FAE9-3B8B-7E3E9BF99774}"/>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335138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825070-07D5-DC0E-33F5-E6BA59EA2478}"/>
              </a:ext>
            </a:extLst>
          </p:cNvPr>
          <p:cNvGrpSpPr/>
          <p:nvPr/>
        </p:nvGrpSpPr>
        <p:grpSpPr>
          <a:xfrm>
            <a:off x="12699" y="12700"/>
            <a:ext cx="8355797" cy="6573295"/>
            <a:chOff x="12699" y="12700"/>
            <a:chExt cx="8355797" cy="6573295"/>
          </a:xfrm>
        </p:grpSpPr>
        <p:sp>
          <p:nvSpPr>
            <p:cNvPr id="4" name="Rectangle 3">
              <a:extLst>
                <a:ext uri="{FF2B5EF4-FFF2-40B4-BE49-F238E27FC236}">
                  <a16:creationId xmlns:a16="http://schemas.microsoft.com/office/drawing/2014/main" id="{0B95D3C5-1BBF-B021-8910-A00ED210D7A2}"/>
                </a:ext>
              </a:extLst>
            </p:cNvPr>
            <p:cNvSpPr/>
            <p:nvPr/>
          </p:nvSpPr>
          <p:spPr>
            <a:xfrm>
              <a:off x="12699" y="12700"/>
              <a:ext cx="8355797" cy="35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EC7112-D146-AAD8-0970-030C0115FF23}"/>
                </a:ext>
              </a:extLst>
            </p:cNvPr>
            <p:cNvSpPr/>
            <p:nvPr/>
          </p:nvSpPr>
          <p:spPr>
            <a:xfrm>
              <a:off x="8264324" y="289367"/>
              <a:ext cx="45719" cy="62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2BC677C-9245-06E9-40DB-C843725B0B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
        <p:nvSpPr>
          <p:cNvPr id="8" name="Rectangle 7">
            <a:extLst>
              <a:ext uri="{FF2B5EF4-FFF2-40B4-BE49-F238E27FC236}">
                <a16:creationId xmlns:a16="http://schemas.microsoft.com/office/drawing/2014/main" id="{45545FBF-CDAA-AC1A-5BE3-B6BC7F47D629}"/>
              </a:ext>
            </a:extLst>
          </p:cNvPr>
          <p:cNvSpPr/>
          <p:nvPr/>
        </p:nvSpPr>
        <p:spPr>
          <a:xfrm>
            <a:off x="12699" y="12700"/>
            <a:ext cx="8355797" cy="35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03AD29-67DE-9002-643D-7D210B2322E9}"/>
              </a:ext>
            </a:extLst>
          </p:cNvPr>
          <p:cNvSpPr/>
          <p:nvPr/>
        </p:nvSpPr>
        <p:spPr>
          <a:xfrm>
            <a:off x="8264324" y="370390"/>
            <a:ext cx="45719" cy="6215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05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16DBB-9586-AE97-74E4-077532DDF9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pic>
        <p:nvPicPr>
          <p:cNvPr id="4" name="Graphic 3">
            <a:extLst>
              <a:ext uri="{FF2B5EF4-FFF2-40B4-BE49-F238E27FC236}">
                <a16:creationId xmlns:a16="http://schemas.microsoft.com/office/drawing/2014/main" id="{4886AB58-A94E-88BB-16FA-B180F0AD47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97993"/>
            <a:ext cx="2661265" cy="852203"/>
          </a:xfrm>
          <a:prstGeom prst="rect">
            <a:avLst/>
          </a:prstGeom>
        </p:spPr>
      </p:pic>
    </p:spTree>
    <p:extLst>
      <p:ext uri="{BB962C8B-B14F-4D97-AF65-F5344CB8AC3E}">
        <p14:creationId xmlns:p14="http://schemas.microsoft.com/office/powerpoint/2010/main" val="2334775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04F03-689A-0650-97D0-97318F18C95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EDFAE01-3D07-1FF9-0D60-7CEB335ECE6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480FBBB0-EE3D-C3B1-2198-EE1387B98858}"/>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A731D796-4D74-3815-4855-37F56FEF63F1}"/>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F7A00907-6ABE-A71A-92C4-25871067A63A}"/>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383266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854BB-D7FA-7FB1-29EB-46535C77A4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pic>
        <p:nvPicPr>
          <p:cNvPr id="2" name="Graphic 1">
            <a:extLst>
              <a:ext uri="{FF2B5EF4-FFF2-40B4-BE49-F238E27FC236}">
                <a16:creationId xmlns:a16="http://schemas.microsoft.com/office/drawing/2014/main" id="{1CADD28B-5A3E-18A9-5F94-B243D21D991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810939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F1F52-CC9E-EE34-90ED-2F379E1D981B}"/>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42E4AFC-3BDE-78A6-D153-08B56898091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D6870AB0-592E-7A64-965C-F12C6EFF7B37}"/>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9BAD2BFF-C9F1-A0B5-38DE-BF2112A7FC81}"/>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649AB794-9945-C359-A366-277A915AB779}"/>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230932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21818F5-E645-0B30-C8E2-E4EB31D33D64}"/>
              </a:ext>
            </a:extLst>
          </p:cNvPr>
          <p:cNvGrpSpPr/>
          <p:nvPr/>
        </p:nvGrpSpPr>
        <p:grpSpPr>
          <a:xfrm>
            <a:off x="12699" y="12700"/>
            <a:ext cx="8355797" cy="6573295"/>
            <a:chOff x="12699" y="12700"/>
            <a:chExt cx="8355797" cy="6573295"/>
          </a:xfrm>
        </p:grpSpPr>
        <p:sp>
          <p:nvSpPr>
            <p:cNvPr id="7" name="Rectangle 6">
              <a:extLst>
                <a:ext uri="{FF2B5EF4-FFF2-40B4-BE49-F238E27FC236}">
                  <a16:creationId xmlns:a16="http://schemas.microsoft.com/office/drawing/2014/main" id="{A3A95B7B-2AA0-D313-BEC3-D358FF637441}"/>
                </a:ext>
              </a:extLst>
            </p:cNvPr>
            <p:cNvSpPr/>
            <p:nvPr/>
          </p:nvSpPr>
          <p:spPr>
            <a:xfrm>
              <a:off x="12699" y="12700"/>
              <a:ext cx="8355797" cy="35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95F39D-6462-0279-2FD7-A925AA30F5E7}"/>
                </a:ext>
              </a:extLst>
            </p:cNvPr>
            <p:cNvSpPr/>
            <p:nvPr/>
          </p:nvSpPr>
          <p:spPr>
            <a:xfrm>
              <a:off x="8264324" y="289367"/>
              <a:ext cx="45719" cy="62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C6F31164-788D-8A15-7F0F-589AECAFF9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grpSp>
        <p:nvGrpSpPr>
          <p:cNvPr id="16" name="Group 15">
            <a:extLst>
              <a:ext uri="{FF2B5EF4-FFF2-40B4-BE49-F238E27FC236}">
                <a16:creationId xmlns:a16="http://schemas.microsoft.com/office/drawing/2014/main" id="{BDC80AFA-3A05-CB50-50C9-48AFB7EA62D4}"/>
              </a:ext>
            </a:extLst>
          </p:cNvPr>
          <p:cNvGrpSpPr/>
          <p:nvPr/>
        </p:nvGrpSpPr>
        <p:grpSpPr>
          <a:xfrm>
            <a:off x="208344" y="138896"/>
            <a:ext cx="8160152" cy="6447099"/>
            <a:chOff x="208344" y="138896"/>
            <a:chExt cx="8160152" cy="6447099"/>
          </a:xfrm>
        </p:grpSpPr>
        <p:sp>
          <p:nvSpPr>
            <p:cNvPr id="14" name="Rectangle 13">
              <a:extLst>
                <a:ext uri="{FF2B5EF4-FFF2-40B4-BE49-F238E27FC236}">
                  <a16:creationId xmlns:a16="http://schemas.microsoft.com/office/drawing/2014/main" id="{27319FDC-DFE2-E82C-F801-B04A6FADF5EF}"/>
                </a:ext>
              </a:extLst>
            </p:cNvPr>
            <p:cNvSpPr/>
            <p:nvPr/>
          </p:nvSpPr>
          <p:spPr>
            <a:xfrm>
              <a:off x="208344" y="138896"/>
              <a:ext cx="8160152" cy="231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D794D1-2EBE-7E3F-DBD4-513AF39C5D3E}"/>
                </a:ext>
              </a:extLst>
            </p:cNvPr>
            <p:cNvSpPr/>
            <p:nvPr/>
          </p:nvSpPr>
          <p:spPr>
            <a:xfrm>
              <a:off x="8264324" y="289367"/>
              <a:ext cx="45719" cy="62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Graphic 1">
            <a:extLst>
              <a:ext uri="{FF2B5EF4-FFF2-40B4-BE49-F238E27FC236}">
                <a16:creationId xmlns:a16="http://schemas.microsoft.com/office/drawing/2014/main" id="{646DEAAF-232F-A5B9-768B-A0A9CFE2AE4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2630574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089B7-D32A-15E0-3BDA-4670A4D9F2F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9A07A97-5F8B-5249-D5E2-3281ADD765A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9C4FC7B5-798C-5CF3-33D1-4A2BEAEC0627}"/>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4A35573E-FD30-E9E7-E148-7E6170CE7895}"/>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4020E2B7-9965-4CEC-EF14-280C83F38ECA}"/>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335619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61792-6408-B8C4-BED5-E8AB496E19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pic>
        <p:nvPicPr>
          <p:cNvPr id="2" name="Graphic 1">
            <a:extLst>
              <a:ext uri="{FF2B5EF4-FFF2-40B4-BE49-F238E27FC236}">
                <a16:creationId xmlns:a16="http://schemas.microsoft.com/office/drawing/2014/main" id="{2551BE8F-B09C-F3A0-472E-337B5FCE848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2839531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78A6D-442F-1A1F-A62D-16DE4BDBB910}"/>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3840310-75EE-111B-AE5C-9D3AD9F807F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6FE674EC-E8D3-555F-7B20-B65154563A49}"/>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77BA3C2F-B9BE-88F1-7E88-E27E31BEA9D0}"/>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15841803-690B-B498-9CFD-EFDF9A696AFC}"/>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367098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3E74B-2F46-982E-4DDE-8173E77C88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pic>
        <p:nvPicPr>
          <p:cNvPr id="2" name="Graphic 1">
            <a:extLst>
              <a:ext uri="{FF2B5EF4-FFF2-40B4-BE49-F238E27FC236}">
                <a16:creationId xmlns:a16="http://schemas.microsoft.com/office/drawing/2014/main" id="{5E14949C-59C3-2B5E-9C27-5827E53190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3291295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8F67-DEDB-71A3-1EB2-CE47FA40780F}"/>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6F03830-623A-3990-56EC-63A6EA8A033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19C2C58B-A04D-3C38-0305-508300797462}"/>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B43ADE56-4EDA-44A8-CB7A-EE2ABD1E531E}"/>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FBC89C79-18B5-D9AC-FB93-B644BE86E936}"/>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210175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52022-3756-DB97-BDC9-B3DC3DD9BD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1940452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7C7CA-7A31-725E-10DF-C09160B2C92D}"/>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0D6DF4A-09C6-E70B-2E0E-286F3FB1A3D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11" name="Text Placeholder 2">
            <a:extLst>
              <a:ext uri="{FF2B5EF4-FFF2-40B4-BE49-F238E27FC236}">
                <a16:creationId xmlns:a16="http://schemas.microsoft.com/office/drawing/2014/main" id="{BDF157FE-89A6-F26E-9C50-68E11485ECFF}"/>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12" name="Text Placeholder 3">
            <a:extLst>
              <a:ext uri="{FF2B5EF4-FFF2-40B4-BE49-F238E27FC236}">
                <a16:creationId xmlns:a16="http://schemas.microsoft.com/office/drawing/2014/main" id="{9A9052BF-DE56-6DFC-4CA4-DDC27C8C23B1}"/>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3" name="Text Placeholder 4">
            <a:extLst>
              <a:ext uri="{FF2B5EF4-FFF2-40B4-BE49-F238E27FC236}">
                <a16:creationId xmlns:a16="http://schemas.microsoft.com/office/drawing/2014/main" id="{6ED815C4-3807-789D-AA80-79AD3545EBC7}"/>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135123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47472-9C2A-47FD-408E-68185D428E3E}"/>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FF4870F-7CF8-5441-16F2-64B7E34E51F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22FE7AE9-FD52-3C2C-8EBC-BF2AA3F02249}"/>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1485DB01-B91E-138D-6395-865171063D4F}"/>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756EF515-6FB8-58FF-DDAF-C115B8F8794C}"/>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386741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D6C5D-4EC3-83F1-9564-6C20E02261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91189" cy="6902566"/>
          </a:xfrm>
          <a:prstGeom prst="rect">
            <a:avLst/>
          </a:prstGeom>
        </p:spPr>
      </p:pic>
      <p:pic>
        <p:nvPicPr>
          <p:cNvPr id="2" name="Graphic 1">
            <a:extLst>
              <a:ext uri="{FF2B5EF4-FFF2-40B4-BE49-F238E27FC236}">
                <a16:creationId xmlns:a16="http://schemas.microsoft.com/office/drawing/2014/main" id="{64C575D0-CDA1-4295-39E0-E5F884007D0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0706" y="5587252"/>
            <a:ext cx="2855497" cy="914401"/>
          </a:xfrm>
          <a:prstGeom prst="rect">
            <a:avLst/>
          </a:prstGeom>
        </p:spPr>
      </p:pic>
    </p:spTree>
    <p:extLst>
      <p:ext uri="{BB962C8B-B14F-4D97-AF65-F5344CB8AC3E}">
        <p14:creationId xmlns:p14="http://schemas.microsoft.com/office/powerpoint/2010/main" val="464433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AFB27-3BFF-894D-99F6-CE4EF869306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BAD5A0F-C61C-8EBD-2BC7-EE747C535A71}"/>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661C2771-1074-B38D-5662-45E0BF6A60C7}"/>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75F44C2A-3DC9-2198-59A0-7471C1551AEE}"/>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A40597C3-A3B2-4611-DC8A-AA09F60FEF9A}"/>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82401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CE0213-2CB8-B4CB-A22D-2FC16F83E5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pic>
        <p:nvPicPr>
          <p:cNvPr id="2" name="Graphic 1">
            <a:extLst>
              <a:ext uri="{FF2B5EF4-FFF2-40B4-BE49-F238E27FC236}">
                <a16:creationId xmlns:a16="http://schemas.microsoft.com/office/drawing/2014/main" id="{68204E1B-1567-1C4F-BBEF-E041F007DF9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1780868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BA274B-F7F4-87E5-21A5-E5447A6BA1D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1BCC44B9-F982-1D14-6382-D8FE9345FF37}"/>
              </a:ext>
            </a:extLst>
          </p:cNvPr>
          <p:cNvSpPr>
            <a:spLocks noGrp="1"/>
          </p:cNvSpPr>
          <p:nvPr>
            <p:ph type="body" sz="quarter" idx="11"/>
          </p:nvPr>
        </p:nvSpPr>
        <p:spPr/>
        <p:txBody>
          <a:bodyPr/>
          <a:lstStyle/>
          <a:p>
            <a:r>
              <a:rPr lang="en-US" dirty="0"/>
              <a:t>ON THE AGENDA</a:t>
            </a:r>
          </a:p>
        </p:txBody>
      </p:sp>
      <p:sp>
        <p:nvSpPr>
          <p:cNvPr id="4" name="Text Placeholder 3">
            <a:extLst>
              <a:ext uri="{FF2B5EF4-FFF2-40B4-BE49-F238E27FC236}">
                <a16:creationId xmlns:a16="http://schemas.microsoft.com/office/drawing/2014/main" id="{C1023984-9E48-14DB-4869-BAF7549A2984}"/>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5" name="Text Placeholder 4">
            <a:extLst>
              <a:ext uri="{FF2B5EF4-FFF2-40B4-BE49-F238E27FC236}">
                <a16:creationId xmlns:a16="http://schemas.microsoft.com/office/drawing/2014/main" id="{606BC844-F5D8-6199-7863-2E9C312EDBE4}"/>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350206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FD0B5E-121A-8B53-7D0E-E7BFB44E88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grpSp>
        <p:nvGrpSpPr>
          <p:cNvPr id="6" name="Group 5">
            <a:extLst>
              <a:ext uri="{FF2B5EF4-FFF2-40B4-BE49-F238E27FC236}">
                <a16:creationId xmlns:a16="http://schemas.microsoft.com/office/drawing/2014/main" id="{CFAB65D3-37F1-82B7-B76E-07AF83711460}"/>
              </a:ext>
            </a:extLst>
          </p:cNvPr>
          <p:cNvGrpSpPr/>
          <p:nvPr/>
        </p:nvGrpSpPr>
        <p:grpSpPr>
          <a:xfrm>
            <a:off x="12699" y="12700"/>
            <a:ext cx="8355797" cy="6573295"/>
            <a:chOff x="12699" y="12700"/>
            <a:chExt cx="8355797" cy="6573295"/>
          </a:xfrm>
        </p:grpSpPr>
        <p:sp>
          <p:nvSpPr>
            <p:cNvPr id="7" name="Rectangle 6">
              <a:extLst>
                <a:ext uri="{FF2B5EF4-FFF2-40B4-BE49-F238E27FC236}">
                  <a16:creationId xmlns:a16="http://schemas.microsoft.com/office/drawing/2014/main" id="{BCC2C804-BDF5-1DD9-2B92-96DD2AC74051}"/>
                </a:ext>
              </a:extLst>
            </p:cNvPr>
            <p:cNvSpPr/>
            <p:nvPr/>
          </p:nvSpPr>
          <p:spPr>
            <a:xfrm>
              <a:off x="12699" y="12700"/>
              <a:ext cx="8355797" cy="35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6BB009-84BC-FB38-4F04-3DDE6D47FBD8}"/>
                </a:ext>
              </a:extLst>
            </p:cNvPr>
            <p:cNvSpPr/>
            <p:nvPr/>
          </p:nvSpPr>
          <p:spPr>
            <a:xfrm>
              <a:off x="8264324" y="289367"/>
              <a:ext cx="45719" cy="629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Graphic 1">
            <a:extLst>
              <a:ext uri="{FF2B5EF4-FFF2-40B4-BE49-F238E27FC236}">
                <a16:creationId xmlns:a16="http://schemas.microsoft.com/office/drawing/2014/main" id="{A261CB67-09D3-8AA8-F9B5-391FB8B9F73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487626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9F042-D1F8-3AD2-A1C3-763DF45F44B6}"/>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964493C-0998-C65A-5933-66295AA711C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12" name="Text Placeholder 2">
            <a:extLst>
              <a:ext uri="{FF2B5EF4-FFF2-40B4-BE49-F238E27FC236}">
                <a16:creationId xmlns:a16="http://schemas.microsoft.com/office/drawing/2014/main" id="{83AFE9F0-01B9-9EFE-A8F4-EEBCCB4C8F57}"/>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13" name="Text Placeholder 3">
            <a:extLst>
              <a:ext uri="{FF2B5EF4-FFF2-40B4-BE49-F238E27FC236}">
                <a16:creationId xmlns:a16="http://schemas.microsoft.com/office/drawing/2014/main" id="{17CDAD9D-AE88-0EC5-CC03-B2D80832004C}"/>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4" name="TextBox 13">
            <a:extLst>
              <a:ext uri="{FF2B5EF4-FFF2-40B4-BE49-F238E27FC236}">
                <a16:creationId xmlns:a16="http://schemas.microsoft.com/office/drawing/2014/main" id="{169D680D-FDC8-55F4-60CB-096F7FD6A9BB}"/>
              </a:ext>
            </a:extLst>
          </p:cNvPr>
          <p:cNvSpPr txBox="1"/>
          <p:nvPr/>
        </p:nvSpPr>
        <p:spPr>
          <a:xfrm>
            <a:off x="9114817" y="2006967"/>
            <a:ext cx="1984442" cy="136188"/>
          </a:xfrm>
          <a:prstGeom prst="rect">
            <a:avLst/>
          </a:prstGeom>
        </p:spPr>
        <p:txBody>
          <a:bodyPr vert="horz" wrap="square" lIns="91440" tIns="45720" rIns="91440" bIns="45720" rtlCol="0" anchor="ctr">
            <a:normAutofit fontScale="25000" lnSpcReduction="20000"/>
          </a:bodyPr>
          <a:lstStyle/>
          <a:p>
            <a:pPr algn="l">
              <a:spcBef>
                <a:spcPts val="0"/>
              </a:spcBef>
            </a:pPr>
            <a:r>
              <a:rPr lang="en-GB" sz="3200" b="1" dirty="0">
                <a:solidFill>
                  <a:schemeClr val="tx1">
                    <a:lumMod val="85000"/>
                    <a:lumOff val="15000"/>
                  </a:schemeClr>
                </a:solidFill>
                <a:latin typeface="Poppins" panose="00000500000000000000" pitchFamily="50" charset="0"/>
                <a:cs typeface="Poppins" panose="00000500000000000000" pitchFamily="50" charset="0"/>
              </a:rPr>
              <a:t>DENMARK</a:t>
            </a:r>
          </a:p>
        </p:txBody>
      </p:sp>
      <p:sp>
        <p:nvSpPr>
          <p:cNvPr id="15" name="Text Placeholder 4">
            <a:extLst>
              <a:ext uri="{FF2B5EF4-FFF2-40B4-BE49-F238E27FC236}">
                <a16:creationId xmlns:a16="http://schemas.microsoft.com/office/drawing/2014/main" id="{C7D15474-2DB8-23AE-4287-8BD1E567E790}"/>
              </a:ext>
            </a:extLst>
          </p:cNvPr>
          <p:cNvSpPr>
            <a:spLocks noGrp="1"/>
          </p:cNvSpPr>
          <p:nvPr>
            <p:ph type="body" sz="quarter" idx="13"/>
          </p:nvPr>
        </p:nvSpPr>
        <p:spPr>
          <a:xfrm>
            <a:off x="7815025" y="2235890"/>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238527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FF7BB65-84F9-37BE-FF27-DC25722BA79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14" name="Text Placeholder 2">
            <a:extLst>
              <a:ext uri="{FF2B5EF4-FFF2-40B4-BE49-F238E27FC236}">
                <a16:creationId xmlns:a16="http://schemas.microsoft.com/office/drawing/2014/main" id="{0A1F077F-8B9B-C900-BF2B-E58D11DF5339}"/>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15" name="Text Placeholder 3">
            <a:extLst>
              <a:ext uri="{FF2B5EF4-FFF2-40B4-BE49-F238E27FC236}">
                <a16:creationId xmlns:a16="http://schemas.microsoft.com/office/drawing/2014/main" id="{BB63E2D5-B2D3-6C1D-3255-64FE2C4080B3}"/>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6" name="Text Placeholder 4">
            <a:extLst>
              <a:ext uri="{FF2B5EF4-FFF2-40B4-BE49-F238E27FC236}">
                <a16:creationId xmlns:a16="http://schemas.microsoft.com/office/drawing/2014/main" id="{107D9A9C-83A7-DE13-EA5C-4DF2E4CF52FB}"/>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1275275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D0CE785-529B-1469-9F51-A5D9CAFA0D0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741E16A0-8C4A-2278-84F6-836EBCE31BD9}"/>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50AECA72-1455-8B1C-A87D-C311C29DED66}"/>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E7A79597-63E8-00D4-006F-F143ABDEF0F0}"/>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
        <p:nvSpPr>
          <p:cNvPr id="11" name="TextBox 10">
            <a:extLst>
              <a:ext uri="{FF2B5EF4-FFF2-40B4-BE49-F238E27FC236}">
                <a16:creationId xmlns:a16="http://schemas.microsoft.com/office/drawing/2014/main" id="{3760BFF6-39AC-5E51-5754-DD990EF17F6A}"/>
              </a:ext>
            </a:extLst>
          </p:cNvPr>
          <p:cNvSpPr txBox="1"/>
          <p:nvPr/>
        </p:nvSpPr>
        <p:spPr>
          <a:xfrm>
            <a:off x="9114817" y="2006967"/>
            <a:ext cx="1984442" cy="136188"/>
          </a:xfrm>
          <a:prstGeom prst="rect">
            <a:avLst/>
          </a:prstGeom>
        </p:spPr>
        <p:txBody>
          <a:bodyPr vert="horz" wrap="square" lIns="91440" tIns="45720" rIns="91440" bIns="45720" rtlCol="0" anchor="ctr">
            <a:normAutofit fontScale="25000" lnSpcReduction="20000"/>
          </a:bodyPr>
          <a:lstStyle/>
          <a:p>
            <a:pPr algn="l">
              <a:spcBef>
                <a:spcPts val="0"/>
              </a:spcBef>
            </a:pPr>
            <a:r>
              <a:rPr lang="en-GB" sz="3200" b="1" dirty="0">
                <a:solidFill>
                  <a:schemeClr val="tx1">
                    <a:lumMod val="85000"/>
                    <a:lumOff val="15000"/>
                  </a:schemeClr>
                </a:solidFill>
                <a:latin typeface="Poppins" panose="00000500000000000000" pitchFamily="50" charset="0"/>
                <a:cs typeface="Poppins" panose="00000500000000000000" pitchFamily="50" charset="0"/>
              </a:rPr>
              <a:t>SWEDEN</a:t>
            </a:r>
          </a:p>
        </p:txBody>
      </p:sp>
    </p:spTree>
    <p:extLst>
      <p:ext uri="{BB962C8B-B14F-4D97-AF65-F5344CB8AC3E}">
        <p14:creationId xmlns:p14="http://schemas.microsoft.com/office/powerpoint/2010/main" val="4028718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107F46-65FC-9B62-DAFA-4EEEB42E3F0E}"/>
              </a:ext>
            </a:extLst>
          </p:cNvPr>
          <p:cNvSpPr/>
          <p:nvPr/>
        </p:nvSpPr>
        <p:spPr>
          <a:xfrm>
            <a:off x="162046" y="138896"/>
            <a:ext cx="8275898" cy="231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B04E5C9-FB98-C679-30D8-0B1DC7843DF4}"/>
              </a:ext>
            </a:extLst>
          </p:cNvPr>
          <p:cNvSpPr/>
          <p:nvPr/>
        </p:nvSpPr>
        <p:spPr>
          <a:xfrm>
            <a:off x="8264324" y="289367"/>
            <a:ext cx="45719" cy="6331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6D12F8E-8347-7BA1-9A6A-1101B1CBF8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860042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EEE768-B198-BAC9-805C-FC00346923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3143403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2BEE-ECCE-D166-63D2-A0771FAC941A}"/>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4AE84E2-E0EE-D49E-E0DE-43F4DDE629B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11" name="Text Placeholder 2">
            <a:extLst>
              <a:ext uri="{FF2B5EF4-FFF2-40B4-BE49-F238E27FC236}">
                <a16:creationId xmlns:a16="http://schemas.microsoft.com/office/drawing/2014/main" id="{DE660864-7D05-91DB-269D-CBD6669AFA88}"/>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12" name="Text Placeholder 3">
            <a:extLst>
              <a:ext uri="{FF2B5EF4-FFF2-40B4-BE49-F238E27FC236}">
                <a16:creationId xmlns:a16="http://schemas.microsoft.com/office/drawing/2014/main" id="{53BE2EDB-2521-4EA9-6E22-252A9E14A3B5}"/>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3" name="Text Placeholder 4">
            <a:extLst>
              <a:ext uri="{FF2B5EF4-FFF2-40B4-BE49-F238E27FC236}">
                <a16:creationId xmlns:a16="http://schemas.microsoft.com/office/drawing/2014/main" id="{8C6D4285-5321-9DEB-BA8A-7850B9CE3F10}"/>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171352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D8D3F-9822-43AC-6109-3EA6CA16F8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pic>
        <p:nvPicPr>
          <p:cNvPr id="2" name="Graphic 1">
            <a:extLst>
              <a:ext uri="{FF2B5EF4-FFF2-40B4-BE49-F238E27FC236}">
                <a16:creationId xmlns:a16="http://schemas.microsoft.com/office/drawing/2014/main" id="{E16539D5-1E3D-3BFC-8DAE-BB8DD69F944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3720892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71DAD-D0B4-0CF0-13E3-962E024454F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0543585-F95F-4DC0-FD0D-1E43921120A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6B2D1FDC-3C1A-042B-46F1-27AE571C54C2}"/>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30D02C40-60AE-90D8-CD18-0FEB1355BEBD}"/>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D7EAF9C9-DC00-9389-A394-B7FBE15D38DB}"/>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52082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533B30-5689-CF4E-DB1B-FAC0427285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pic>
        <p:nvPicPr>
          <p:cNvPr id="2" name="Graphic 1">
            <a:extLst>
              <a:ext uri="{FF2B5EF4-FFF2-40B4-BE49-F238E27FC236}">
                <a16:creationId xmlns:a16="http://schemas.microsoft.com/office/drawing/2014/main" id="{8232B55D-AF78-7B60-4108-AB9F42C9ACC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1041571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04D06-E5F7-8CE8-D761-207762AB76A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3A9E574-CCCD-B89E-8ABC-0CF9B48EFFD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0" y="0"/>
            <a:ext cx="7183120" cy="6858000"/>
          </a:xfrm>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8B4F30D3-15EF-6DA0-B0D4-FFB59016001A}"/>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48EA685D-2481-1FFE-D88B-35EB7EA35AFF}"/>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F0EF2C7E-C070-C257-C92D-781D5456CD83}"/>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27290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C7260-63EF-CDAA-6BDB-A060055ABF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pic>
        <p:nvPicPr>
          <p:cNvPr id="2" name="Graphic 1">
            <a:extLst>
              <a:ext uri="{FF2B5EF4-FFF2-40B4-BE49-F238E27FC236}">
                <a16:creationId xmlns:a16="http://schemas.microsoft.com/office/drawing/2014/main" id="{3DCD38E6-E12B-C71F-9EF6-9ECFF17FCF3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147726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F7A4D-D585-258C-00CB-750F3479E086}"/>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E54561D-B500-EA27-2FB9-576206450A6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FE6B2C6E-3D65-7FD5-FAD7-0A9504171A9A}"/>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3120AD8B-4CB8-5426-B695-C5554F47AC14}"/>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83A7C1BA-DA19-F3BD-7379-856918466F10}"/>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174688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C6B8D-6362-103A-016B-3D4DCC1ABE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pic>
        <p:nvPicPr>
          <p:cNvPr id="2" name="Graphic 1">
            <a:extLst>
              <a:ext uri="{FF2B5EF4-FFF2-40B4-BE49-F238E27FC236}">
                <a16:creationId xmlns:a16="http://schemas.microsoft.com/office/drawing/2014/main" id="{720F1454-9FD3-1FA4-DC60-F05C395636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23818666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264A2-A6BB-6B80-03AF-CDB7024D1AEA}"/>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F71679E-BA25-7C7D-9A6D-9091BBA5C1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6A879F38-439B-B742-258E-CDF47C8CC3B5}"/>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A98E9574-D8D4-40ED-BF03-C40C2EC272C2}"/>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14DEBB61-F0CD-577D-250A-9C128D3A0D50}"/>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4704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D1B9B5-5467-E0C3-26E6-F8C31D845C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12700"/>
            <a:ext cx="12179300" cy="6839731"/>
          </a:xfrm>
          <a:prstGeom prst="rect">
            <a:avLst/>
          </a:prstGeom>
        </p:spPr>
      </p:pic>
      <p:pic>
        <p:nvPicPr>
          <p:cNvPr id="2" name="Graphic 1">
            <a:extLst>
              <a:ext uri="{FF2B5EF4-FFF2-40B4-BE49-F238E27FC236}">
                <a16:creationId xmlns:a16="http://schemas.microsoft.com/office/drawing/2014/main" id="{B6C43D93-83B0-87DE-9490-F6E0C8A5045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1693424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10A85-F6D4-77F5-A47D-93F2D201DC40}"/>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74ADA740-CD32-FC80-881B-F0F163855250}"/>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4">
            <a:extLst>
              <a:ext uri="{FF2B5EF4-FFF2-40B4-BE49-F238E27FC236}">
                <a16:creationId xmlns:a16="http://schemas.microsoft.com/office/drawing/2014/main" id="{5E1FF8EE-0595-BCD3-7490-83851638E886}"/>
              </a:ext>
            </a:extLst>
          </p:cNvPr>
          <p:cNvSpPr txBox="1">
            <a:spLocks/>
          </p:cNvSpPr>
          <p:nvPr/>
        </p:nvSpPr>
        <p:spPr>
          <a:xfrm>
            <a:off x="7796434" y="2160597"/>
            <a:ext cx="3661829" cy="134526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ts val="1600"/>
              </a:lnSpc>
              <a:buFont typeface="Arial" panose="020B0604020202020204" pitchFamily="34" charset="0"/>
              <a:buChar char="•"/>
            </a:pPr>
            <a:r>
              <a:rPr lang="en-US" sz="1400"/>
              <a:t>Welcome to GEO</a:t>
            </a:r>
          </a:p>
          <a:p>
            <a:pPr marL="171450" indent="-171450">
              <a:lnSpc>
                <a:spcPts val="1600"/>
              </a:lnSpc>
              <a:buFont typeface="Arial" panose="020B0604020202020204" pitchFamily="34" charset="0"/>
              <a:buChar char="•"/>
            </a:pPr>
            <a:r>
              <a:rPr lang="en-US" sz="1400"/>
              <a:t>Insert more agenda items here</a:t>
            </a:r>
          </a:p>
        </p:txBody>
      </p:sp>
      <p:sp>
        <p:nvSpPr>
          <p:cNvPr id="10" name="Text Placeholder 3">
            <a:extLst>
              <a:ext uri="{FF2B5EF4-FFF2-40B4-BE49-F238E27FC236}">
                <a16:creationId xmlns:a16="http://schemas.microsoft.com/office/drawing/2014/main" id="{5CF00F79-6CDC-B587-5A0A-BFFE5CA4A796}"/>
              </a:ext>
            </a:extLst>
          </p:cNvPr>
          <p:cNvSpPr>
            <a:spLocks noGrp="1"/>
          </p:cNvSpPr>
          <p:nvPr>
            <p:ph type="body" sz="quarter" idx="12"/>
          </p:nvPr>
        </p:nvSpPr>
        <p:spPr>
          <a:xfrm>
            <a:off x="7815025" y="4687617"/>
            <a:ext cx="3507399" cy="572648"/>
          </a:xfrm>
        </p:spPr>
        <p:txBody>
          <a:bodyPr/>
          <a:lstStyle/>
          <a:p>
            <a:r>
              <a:rPr lang="en-US" dirty="0"/>
              <a:t>THANK YOU FOR JOINING US</a:t>
            </a:r>
          </a:p>
        </p:txBody>
      </p:sp>
      <p:pic>
        <p:nvPicPr>
          <p:cNvPr id="5" name="Picture Placeholder 4">
            <a:extLst>
              <a:ext uri="{FF2B5EF4-FFF2-40B4-BE49-F238E27FC236}">
                <a16:creationId xmlns:a16="http://schemas.microsoft.com/office/drawing/2014/main" id="{7F943F2C-B329-EAAD-0F12-AED7EA5A439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Tree>
    <p:extLst>
      <p:ext uri="{BB962C8B-B14F-4D97-AF65-F5344CB8AC3E}">
        <p14:creationId xmlns:p14="http://schemas.microsoft.com/office/powerpoint/2010/main" val="406571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D1AEA-768C-6212-3259-A42B28B899E3}"/>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A7C14E2-7FDB-D207-CE5D-C1D4025EE6C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08629D14-885D-08ED-1307-CD191299C99E}"/>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36029676-BC6C-7551-65C3-6BA81BA8D292}"/>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134404BD-F6FB-D879-BE6C-E9477CBB3B2B}"/>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212221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74184-8882-0FDB-333D-2E919F7A1C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3" y="12700"/>
            <a:ext cx="12189217" cy="6845300"/>
          </a:xfrm>
          <a:prstGeom prst="rect">
            <a:avLst/>
          </a:prstGeom>
        </p:spPr>
      </p:pic>
      <p:pic>
        <p:nvPicPr>
          <p:cNvPr id="2" name="Graphic 1">
            <a:extLst>
              <a:ext uri="{FF2B5EF4-FFF2-40B4-BE49-F238E27FC236}">
                <a16:creationId xmlns:a16="http://schemas.microsoft.com/office/drawing/2014/main" id="{6EF52437-94B4-263C-38F0-55F7EFE4923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1514268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7F5F-9165-44CA-3853-B25FA6748EE9}"/>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F59FDBE-114D-D6DC-7392-F8F328BB79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0" y="0"/>
            <a:ext cx="7183120" cy="6858000"/>
          </a:xfrm>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11" name="Text Placeholder 2">
            <a:extLst>
              <a:ext uri="{FF2B5EF4-FFF2-40B4-BE49-F238E27FC236}">
                <a16:creationId xmlns:a16="http://schemas.microsoft.com/office/drawing/2014/main" id="{02CA33AD-FD61-F4D9-FE32-DF96AEF39553}"/>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12" name="Text Placeholder 3">
            <a:extLst>
              <a:ext uri="{FF2B5EF4-FFF2-40B4-BE49-F238E27FC236}">
                <a16:creationId xmlns:a16="http://schemas.microsoft.com/office/drawing/2014/main" id="{10A31EE3-841D-C391-6BD6-1CBED61DE5B0}"/>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3" name="Text Placeholder 4">
            <a:extLst>
              <a:ext uri="{FF2B5EF4-FFF2-40B4-BE49-F238E27FC236}">
                <a16:creationId xmlns:a16="http://schemas.microsoft.com/office/drawing/2014/main" id="{5A31A0F8-1D1B-BC3A-C90E-B56C659A7821}"/>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289862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C9F4AC-102A-9662-9A9E-DFB3748359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pic>
        <p:nvPicPr>
          <p:cNvPr id="2" name="Graphic 1">
            <a:extLst>
              <a:ext uri="{FF2B5EF4-FFF2-40B4-BE49-F238E27FC236}">
                <a16:creationId xmlns:a16="http://schemas.microsoft.com/office/drawing/2014/main" id="{4F28E100-21B0-B702-7B4E-71B3D09C5D5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580529"/>
            <a:ext cx="2736799" cy="876391"/>
          </a:xfrm>
          <a:prstGeom prst="rect">
            <a:avLst/>
          </a:prstGeom>
        </p:spPr>
      </p:pic>
    </p:spTree>
    <p:extLst>
      <p:ext uri="{BB962C8B-B14F-4D97-AF65-F5344CB8AC3E}">
        <p14:creationId xmlns:p14="http://schemas.microsoft.com/office/powerpoint/2010/main" val="4284288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2335E5-F22C-12D5-399C-7EA576724951}"/>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9D841BDE-98AA-98E7-5D21-3C5610B250BF}"/>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00BC71A0-D032-F51F-0E79-C4BB07392DBE}"/>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517CCEF9-E536-DB70-55D8-5A9A55DF698E}"/>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34338604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B33CC2-50F9-12B7-25A8-009A21E5F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spTree>
    <p:extLst>
      <p:ext uri="{BB962C8B-B14F-4D97-AF65-F5344CB8AC3E}">
        <p14:creationId xmlns:p14="http://schemas.microsoft.com/office/powerpoint/2010/main" val="1820963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9D841BDE-98AA-98E7-5D21-3C5610B250BF}"/>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00BC71A0-D032-F51F-0E79-C4BB07392DBE}"/>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517CCEF9-E536-DB70-55D8-5A9A55DF698E}"/>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pic>
        <p:nvPicPr>
          <p:cNvPr id="11" name="Picture Placeholder 10">
            <a:extLst>
              <a:ext uri="{FF2B5EF4-FFF2-40B4-BE49-F238E27FC236}">
                <a16:creationId xmlns:a16="http://schemas.microsoft.com/office/drawing/2014/main" id="{5AB98C04-4B8A-63A0-3858-E00A06D882E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Tree>
    <p:extLst>
      <p:ext uri="{BB962C8B-B14F-4D97-AF65-F5344CB8AC3E}">
        <p14:creationId xmlns:p14="http://schemas.microsoft.com/office/powerpoint/2010/main" val="4189007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584EB-0CEB-5D1A-059E-841564E8B1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pic>
        <p:nvPicPr>
          <p:cNvPr id="6" name="Graphic 5">
            <a:extLst>
              <a:ext uri="{FF2B5EF4-FFF2-40B4-BE49-F238E27FC236}">
                <a16:creationId xmlns:a16="http://schemas.microsoft.com/office/drawing/2014/main" id="{BA51AE8E-E457-BB6C-87D5-486BBB72730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6256" y="5570378"/>
            <a:ext cx="2789621" cy="893306"/>
          </a:xfrm>
          <a:prstGeom prst="rect">
            <a:avLst/>
          </a:prstGeom>
        </p:spPr>
      </p:pic>
    </p:spTree>
    <p:extLst>
      <p:ext uri="{BB962C8B-B14F-4D97-AF65-F5344CB8AC3E}">
        <p14:creationId xmlns:p14="http://schemas.microsoft.com/office/powerpoint/2010/main" val="34359698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1156F-582B-E8C2-736C-5B2DB7C99B7D}"/>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18D75A3-18A9-E0A0-E925-BABCE088C95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89A6B3A2-D0FF-745D-FB4B-85EF67D00C33}"/>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3">
            <a:extLst>
              <a:ext uri="{FF2B5EF4-FFF2-40B4-BE49-F238E27FC236}">
                <a16:creationId xmlns:a16="http://schemas.microsoft.com/office/drawing/2014/main" id="{1668367A-4512-9AB8-8D18-839ADFB21311}"/>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0" name="Text Placeholder 4">
            <a:extLst>
              <a:ext uri="{FF2B5EF4-FFF2-40B4-BE49-F238E27FC236}">
                <a16:creationId xmlns:a16="http://schemas.microsoft.com/office/drawing/2014/main" id="{F957867C-8759-899B-8479-5B4248989151}"/>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424116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8190ACE-9354-4209-55B7-CC696D5E72F5}"/>
              </a:ext>
            </a:extLst>
          </p:cNvPr>
          <p:cNvSpPr/>
          <p:nvPr/>
        </p:nvSpPr>
        <p:spPr>
          <a:xfrm>
            <a:off x="6096000" y="3455976"/>
            <a:ext cx="2788226" cy="3069515"/>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33E18EE-0672-0412-F130-046C2A90D67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11647" y="3989448"/>
            <a:ext cx="465557" cy="553573"/>
          </a:xfrm>
          <a:prstGeom prst="rect">
            <a:avLst/>
          </a:prstGeom>
        </p:spPr>
      </p:pic>
      <p:sp>
        <p:nvSpPr>
          <p:cNvPr id="2" name="Rectangle 1">
            <a:extLst>
              <a:ext uri="{FF2B5EF4-FFF2-40B4-BE49-F238E27FC236}">
                <a16:creationId xmlns:a16="http://schemas.microsoft.com/office/drawing/2014/main" id="{22153DF5-7C6A-7173-69CD-0DD0D6EEC9A7}"/>
              </a:ext>
            </a:extLst>
          </p:cNvPr>
          <p:cNvSpPr/>
          <p:nvPr/>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0CB05ACD-3FA4-A56B-2554-8924B0AF3162}"/>
              </a:ext>
            </a:extLst>
          </p:cNvPr>
          <p:cNvPicPr>
            <a:picLocks noChangeAspect="1"/>
          </p:cNvPicPr>
          <p:nvPr/>
        </p:nvPicPr>
        <p:blipFill>
          <a:blip r:embed="rId4" cstate="email">
            <a:extLst>
              <a:ext uri="{28A0092B-C50C-407E-A947-70E740481C1C}">
                <a14:useLocalDpi xmlns:a14="http://schemas.microsoft.com/office/drawing/2010/main"/>
              </a:ext>
            </a:extLst>
          </a:blip>
          <a:srcRect l="-7089" b="-15833"/>
          <a:stretch>
            <a:fillRect/>
          </a:stretch>
        </p:blipFill>
        <p:spPr>
          <a:xfrm>
            <a:off x="1941547" y="0"/>
            <a:ext cx="3426612" cy="1905248"/>
          </a:xfrm>
          <a:prstGeom prst="rect">
            <a:avLst/>
          </a:prstGeom>
        </p:spPr>
      </p:pic>
      <p:sp>
        <p:nvSpPr>
          <p:cNvPr id="5" name="Title 1">
            <a:extLst>
              <a:ext uri="{FF2B5EF4-FFF2-40B4-BE49-F238E27FC236}">
                <a16:creationId xmlns:a16="http://schemas.microsoft.com/office/drawing/2014/main" id="{FB417115-2BF3-7BB8-D20A-0BEA9B10C854}"/>
              </a:ext>
            </a:extLst>
          </p:cNvPr>
          <p:cNvSpPr txBox="1">
            <a:spLocks/>
          </p:cNvSpPr>
          <p:nvPr/>
        </p:nvSpPr>
        <p:spPr>
          <a:xfrm>
            <a:off x="907808" y="2688057"/>
            <a:ext cx="4079828" cy="886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940"/>
              </a:lnSpc>
              <a:spcBef>
                <a:spcPts val="0"/>
              </a:spcBef>
            </a:pPr>
            <a:r>
              <a:rPr lang="en-US" sz="3200" b="1" dirty="0">
                <a:solidFill>
                  <a:srgbClr val="090C37"/>
                </a:solidFill>
                <a:latin typeface="Century Gothic" panose="020B0502020202020204" pitchFamily="34" charset="0"/>
                <a:cs typeface="Poppins" panose="00000500000000000000" pitchFamily="50" charset="0"/>
              </a:rPr>
              <a:t>WHERE EQUITY</a:t>
            </a:r>
          </a:p>
          <a:p>
            <a:pPr>
              <a:lnSpc>
                <a:spcPts val="2940"/>
              </a:lnSpc>
              <a:spcBef>
                <a:spcPts val="0"/>
              </a:spcBef>
            </a:pPr>
            <a:r>
              <a:rPr lang="en-US" sz="3200" b="1" dirty="0">
                <a:solidFill>
                  <a:srgbClr val="090C37"/>
                </a:solidFill>
                <a:latin typeface="Century Gothic" panose="020B0502020202020204" pitchFamily="34" charset="0"/>
                <a:cs typeface="Poppins" panose="00000500000000000000" pitchFamily="50" charset="0"/>
              </a:rPr>
              <a:t>PROFESSIONALS </a:t>
            </a:r>
          </a:p>
          <a:p>
            <a:pPr>
              <a:lnSpc>
                <a:spcPts val="2940"/>
              </a:lnSpc>
              <a:spcBef>
                <a:spcPts val="0"/>
              </a:spcBef>
            </a:pPr>
            <a:r>
              <a:rPr lang="en-US" sz="3200" b="1" dirty="0">
                <a:solidFill>
                  <a:srgbClr val="090C37"/>
                </a:solidFill>
                <a:latin typeface="Century Gothic" panose="020B0502020202020204" pitchFamily="34" charset="0"/>
                <a:cs typeface="Poppins" panose="00000500000000000000" pitchFamily="50" charset="0"/>
              </a:rPr>
              <a:t>CONNECT</a:t>
            </a:r>
            <a:endParaRPr lang="id-ID" sz="3200" b="1" dirty="0">
              <a:solidFill>
                <a:srgbClr val="090C37"/>
              </a:solidFill>
              <a:latin typeface="Century Gothic" panose="020B0502020202020204" pitchFamily="34" charset="0"/>
              <a:cs typeface="Poppins" panose="00000500000000000000" pitchFamily="50" charset="0"/>
            </a:endParaRPr>
          </a:p>
        </p:txBody>
      </p:sp>
      <p:sp>
        <p:nvSpPr>
          <p:cNvPr id="16" name="Rectangle 15">
            <a:extLst>
              <a:ext uri="{FF2B5EF4-FFF2-40B4-BE49-F238E27FC236}">
                <a16:creationId xmlns:a16="http://schemas.microsoft.com/office/drawing/2014/main" id="{8469D05B-D1B0-68C6-28A7-995CC9E4EDAB}"/>
              </a:ext>
            </a:extLst>
          </p:cNvPr>
          <p:cNvSpPr/>
          <p:nvPr/>
        </p:nvSpPr>
        <p:spPr>
          <a:xfrm>
            <a:off x="6096000" y="368300"/>
            <a:ext cx="2788227" cy="295101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53C8A64-55DA-3E42-EF39-2DE1BC7FDCBF}"/>
              </a:ext>
            </a:extLst>
          </p:cNvPr>
          <p:cNvSpPr/>
          <p:nvPr/>
        </p:nvSpPr>
        <p:spPr>
          <a:xfrm>
            <a:off x="9078191" y="368300"/>
            <a:ext cx="2788227" cy="295101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732B26-7EF8-5F02-2B80-898F2DFBEC20}"/>
              </a:ext>
            </a:extLst>
          </p:cNvPr>
          <p:cNvSpPr/>
          <p:nvPr/>
        </p:nvSpPr>
        <p:spPr>
          <a:xfrm>
            <a:off x="6095999" y="3459561"/>
            <a:ext cx="2788226" cy="304812"/>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B137C3-8DF4-BEAD-D752-43C5CC9DD160}"/>
              </a:ext>
            </a:extLst>
          </p:cNvPr>
          <p:cNvSpPr/>
          <p:nvPr/>
        </p:nvSpPr>
        <p:spPr>
          <a:xfrm>
            <a:off x="6095999" y="373782"/>
            <a:ext cx="2788227" cy="304812"/>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0768709-71CF-5E73-FB74-02EBE2C828B7}"/>
              </a:ext>
            </a:extLst>
          </p:cNvPr>
          <p:cNvSpPr/>
          <p:nvPr/>
        </p:nvSpPr>
        <p:spPr>
          <a:xfrm>
            <a:off x="9078190" y="368300"/>
            <a:ext cx="2788227" cy="304812"/>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BC038F7-12ED-326F-9E4E-4DA4F5AD8B8F}"/>
              </a:ext>
            </a:extLst>
          </p:cNvPr>
          <p:cNvSpPr txBox="1"/>
          <p:nvPr/>
        </p:nvSpPr>
        <p:spPr>
          <a:xfrm>
            <a:off x="5621482" y="2618735"/>
            <a:ext cx="3771900" cy="914400"/>
          </a:xfrm>
          <a:prstGeom prst="rect">
            <a:avLst/>
          </a:prstGeom>
        </p:spPr>
        <p:txBody>
          <a:bodyPr vert="horz" wrap="none" lIns="91440" tIns="45720" rIns="91440" bIns="45720" rtlCol="0" anchor="ctr">
            <a:normAutofit/>
          </a:bodyPr>
          <a:lstStyle/>
          <a:p>
            <a:pPr algn="l">
              <a:spcBef>
                <a:spcPts val="0"/>
              </a:spcBef>
            </a:pPr>
            <a:endParaRPr lang="en-US" sz="3200" b="1" dirty="0">
              <a:solidFill>
                <a:schemeClr val="tx1">
                  <a:lumMod val="85000"/>
                  <a:lumOff val="15000"/>
                </a:schemeClr>
              </a:solidFill>
              <a:latin typeface="Poppins" panose="00000500000000000000" pitchFamily="50" charset="0"/>
              <a:cs typeface="Poppins" panose="00000500000000000000" pitchFamily="50" charset="0"/>
            </a:endParaRPr>
          </a:p>
        </p:txBody>
      </p:sp>
      <p:sp>
        <p:nvSpPr>
          <p:cNvPr id="24" name="TextBox 23">
            <a:extLst>
              <a:ext uri="{FF2B5EF4-FFF2-40B4-BE49-F238E27FC236}">
                <a16:creationId xmlns:a16="http://schemas.microsoft.com/office/drawing/2014/main" id="{5E065569-9818-5EEF-E245-DE881C5445B5}"/>
              </a:ext>
            </a:extLst>
          </p:cNvPr>
          <p:cNvSpPr txBox="1"/>
          <p:nvPr/>
        </p:nvSpPr>
        <p:spPr>
          <a:xfrm>
            <a:off x="6092536" y="370649"/>
            <a:ext cx="2788227" cy="304812"/>
          </a:xfrm>
          <a:prstGeom prst="rect">
            <a:avLst/>
          </a:prstGeom>
        </p:spPr>
        <p:txBody>
          <a:bodyPr vert="horz" wrap="square" lIns="91440" tIns="45720" rIns="91440" bIns="45720" rtlCol="0" anchor="ctr">
            <a:noAutofit/>
          </a:bodyPr>
          <a:lstStyle/>
          <a:p>
            <a:pPr algn="ctr">
              <a:spcBef>
                <a:spcPts val="0"/>
              </a:spcBef>
            </a:pPr>
            <a:r>
              <a:rPr lang="en-US" sz="1500" dirty="0">
                <a:solidFill>
                  <a:schemeClr val="bg1"/>
                </a:solidFill>
                <a:latin typeface="Century Gothic" panose="020B0502020202020204" pitchFamily="34" charset="0"/>
                <a:cs typeface="Poppins" panose="00000500000000000000" pitchFamily="50" charset="0"/>
              </a:rPr>
              <a:t>GLOBAL COMMUNITY</a:t>
            </a:r>
          </a:p>
        </p:txBody>
      </p:sp>
      <p:sp>
        <p:nvSpPr>
          <p:cNvPr id="26" name="TextBox 25">
            <a:extLst>
              <a:ext uri="{FF2B5EF4-FFF2-40B4-BE49-F238E27FC236}">
                <a16:creationId xmlns:a16="http://schemas.microsoft.com/office/drawing/2014/main" id="{104D14F5-A29A-2003-008E-5B69C967D2AC}"/>
              </a:ext>
            </a:extLst>
          </p:cNvPr>
          <p:cNvSpPr txBox="1"/>
          <p:nvPr/>
        </p:nvSpPr>
        <p:spPr>
          <a:xfrm>
            <a:off x="9078189" y="363994"/>
            <a:ext cx="2788227" cy="304812"/>
          </a:xfrm>
          <a:prstGeom prst="rect">
            <a:avLst/>
          </a:prstGeom>
        </p:spPr>
        <p:txBody>
          <a:bodyPr vert="horz" wrap="square" lIns="91440" tIns="45720" rIns="91440" bIns="45720" rtlCol="0" anchor="ctr">
            <a:noAutofit/>
          </a:bodyPr>
          <a:lstStyle/>
          <a:p>
            <a:pPr algn="ctr">
              <a:spcBef>
                <a:spcPts val="0"/>
              </a:spcBef>
            </a:pPr>
            <a:r>
              <a:rPr lang="en-US" sz="1500" dirty="0">
                <a:solidFill>
                  <a:schemeClr val="bg1"/>
                </a:solidFill>
                <a:latin typeface="Century Gothic" panose="020B0502020202020204" pitchFamily="34" charset="0"/>
                <a:cs typeface="Poppins" panose="00000500000000000000" pitchFamily="50" charset="0"/>
              </a:rPr>
              <a:t>TRUSTED RESOURCES</a:t>
            </a:r>
          </a:p>
        </p:txBody>
      </p:sp>
      <p:sp>
        <p:nvSpPr>
          <p:cNvPr id="27" name="TextBox 26">
            <a:extLst>
              <a:ext uri="{FF2B5EF4-FFF2-40B4-BE49-F238E27FC236}">
                <a16:creationId xmlns:a16="http://schemas.microsoft.com/office/drawing/2014/main" id="{DC37DDDC-7330-EAA5-4E99-49127DF5C653}"/>
              </a:ext>
            </a:extLst>
          </p:cNvPr>
          <p:cNvSpPr txBox="1"/>
          <p:nvPr/>
        </p:nvSpPr>
        <p:spPr>
          <a:xfrm>
            <a:off x="6095998" y="3463534"/>
            <a:ext cx="2788226" cy="304812"/>
          </a:xfrm>
          <a:prstGeom prst="rect">
            <a:avLst/>
          </a:prstGeom>
        </p:spPr>
        <p:txBody>
          <a:bodyPr vert="horz" wrap="square" lIns="91440" tIns="45720" rIns="91440" bIns="45720" rtlCol="0" anchor="ctr">
            <a:noAutofit/>
          </a:bodyPr>
          <a:lstStyle/>
          <a:p>
            <a:pPr algn="ctr">
              <a:spcBef>
                <a:spcPts val="0"/>
              </a:spcBef>
            </a:pPr>
            <a:r>
              <a:rPr lang="en-US" sz="1500" dirty="0">
                <a:solidFill>
                  <a:schemeClr val="bg1"/>
                </a:solidFill>
                <a:latin typeface="Century Gothic" panose="020B0502020202020204" pitchFamily="34" charset="0"/>
                <a:cs typeface="Poppins" panose="00000500000000000000" pitchFamily="50" charset="0"/>
              </a:rPr>
              <a:t>AROUND THE CLOCK</a:t>
            </a:r>
          </a:p>
        </p:txBody>
      </p:sp>
      <p:sp>
        <p:nvSpPr>
          <p:cNvPr id="37" name="TextBox 36">
            <a:extLst>
              <a:ext uri="{FF2B5EF4-FFF2-40B4-BE49-F238E27FC236}">
                <a16:creationId xmlns:a16="http://schemas.microsoft.com/office/drawing/2014/main" id="{EACCBDA3-4798-1350-254B-412E8A632861}"/>
              </a:ext>
            </a:extLst>
          </p:cNvPr>
          <p:cNvSpPr txBox="1"/>
          <p:nvPr/>
        </p:nvSpPr>
        <p:spPr>
          <a:xfrm>
            <a:off x="6224155" y="1516871"/>
            <a:ext cx="2524990" cy="770650"/>
          </a:xfrm>
          <a:prstGeom prst="rect">
            <a:avLst/>
          </a:prstGeom>
        </p:spPr>
        <p:txBody>
          <a:bodyPr vert="horz" wrap="square" lIns="91440" tIns="45720" rIns="91440" bIns="45720" rtlCol="0" anchor="ctr">
            <a:normAutofit/>
          </a:bodyPr>
          <a:lstStyle/>
          <a:p>
            <a:pPr algn="ctr">
              <a:spcBef>
                <a:spcPts val="0"/>
              </a:spcBef>
            </a:pPr>
            <a:r>
              <a:rPr lang="en-US" sz="1200" dirty="0">
                <a:solidFill>
                  <a:schemeClr val="tx1">
                    <a:lumMod val="85000"/>
                    <a:lumOff val="15000"/>
                  </a:schemeClr>
                </a:solidFill>
                <a:latin typeface="Century Gothic" panose="020B0502020202020204" pitchFamily="34" charset="0"/>
                <a:cs typeface="Poppins" panose="00000500000000000000" pitchFamily="50" charset="0"/>
              </a:rPr>
              <a:t>Connect with </a:t>
            </a:r>
            <a:r>
              <a:rPr lang="en-US" sz="1200" b="1" dirty="0">
                <a:solidFill>
                  <a:schemeClr val="tx1">
                    <a:lumMod val="85000"/>
                    <a:lumOff val="15000"/>
                  </a:schemeClr>
                </a:solidFill>
                <a:latin typeface="Century Gothic" panose="020B0502020202020204" pitchFamily="34" charset="0"/>
                <a:cs typeface="Poppins" panose="00000500000000000000" pitchFamily="50" charset="0"/>
              </a:rPr>
              <a:t>5,000+ </a:t>
            </a:r>
            <a:r>
              <a:rPr lang="en-US" sz="1200" dirty="0">
                <a:solidFill>
                  <a:schemeClr val="tx1">
                    <a:lumMod val="85000"/>
                    <a:lumOff val="15000"/>
                  </a:schemeClr>
                </a:solidFill>
                <a:latin typeface="Century Gothic" panose="020B0502020202020204" pitchFamily="34" charset="0"/>
                <a:cs typeface="Poppins" panose="00000500000000000000" pitchFamily="50" charset="0"/>
              </a:rPr>
              <a:t>industry leaders, peers and trusted partners across </a:t>
            </a:r>
            <a:r>
              <a:rPr lang="en-US" sz="1200" b="1" dirty="0">
                <a:solidFill>
                  <a:schemeClr val="tx1">
                    <a:lumMod val="85000"/>
                    <a:lumOff val="15000"/>
                  </a:schemeClr>
                </a:solidFill>
                <a:latin typeface="Century Gothic" panose="020B0502020202020204" pitchFamily="34" charset="0"/>
                <a:cs typeface="Poppins" panose="00000500000000000000" pitchFamily="50" charset="0"/>
              </a:rPr>
              <a:t>60 countries</a:t>
            </a:r>
          </a:p>
        </p:txBody>
      </p:sp>
      <p:sp>
        <p:nvSpPr>
          <p:cNvPr id="43" name="Rectangle 42">
            <a:extLst>
              <a:ext uri="{FF2B5EF4-FFF2-40B4-BE49-F238E27FC236}">
                <a16:creationId xmlns:a16="http://schemas.microsoft.com/office/drawing/2014/main" id="{A6B8435C-638A-9EDC-2E2E-F9D3F43876A2}"/>
              </a:ext>
            </a:extLst>
          </p:cNvPr>
          <p:cNvSpPr/>
          <p:nvPr/>
        </p:nvSpPr>
        <p:spPr>
          <a:xfrm>
            <a:off x="9078190" y="3455975"/>
            <a:ext cx="2788226" cy="3069515"/>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96AA4F29-2D8E-A674-1405-9679563959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549" y="1833144"/>
            <a:ext cx="1573668" cy="547664"/>
          </a:xfrm>
          <a:prstGeom prst="rect">
            <a:avLst/>
          </a:prstGeom>
        </p:spPr>
      </p:pic>
      <p:sp>
        <p:nvSpPr>
          <p:cNvPr id="6" name="Content Placeholder 2">
            <a:extLst>
              <a:ext uri="{FF2B5EF4-FFF2-40B4-BE49-F238E27FC236}">
                <a16:creationId xmlns:a16="http://schemas.microsoft.com/office/drawing/2014/main" id="{8DA4013C-54B0-D997-28BE-AAE2EA1A5715}"/>
              </a:ext>
            </a:extLst>
          </p:cNvPr>
          <p:cNvSpPr txBox="1">
            <a:spLocks/>
          </p:cNvSpPr>
          <p:nvPr/>
        </p:nvSpPr>
        <p:spPr>
          <a:xfrm>
            <a:off x="914401" y="3759066"/>
            <a:ext cx="4079828" cy="11936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9E99"/>
              </a:buClr>
              <a:buSzPct val="150000"/>
              <a:buNone/>
            </a:pPr>
            <a:r>
              <a:rPr lang="en-GB" sz="1300" dirty="0">
                <a:latin typeface="Century Gothic" panose="020B0502020202020204" pitchFamily="34" charset="0"/>
              </a:rPr>
              <a:t>GEO IS THE WORLD'S LEADING NON-PROFIT COMMUNITY FOR EMPLOYEE SHARE OWNERSHIP</a:t>
            </a:r>
          </a:p>
          <a:p>
            <a:pPr marL="0" indent="0">
              <a:lnSpc>
                <a:spcPct val="100000"/>
              </a:lnSpc>
              <a:buClr>
                <a:srgbClr val="009E99"/>
              </a:buClr>
              <a:buSzPct val="150000"/>
              <a:buNone/>
            </a:pPr>
            <a:r>
              <a:rPr lang="en-GB" sz="1000" dirty="0">
                <a:latin typeface="Century Gothic" panose="020B0502020202020204" pitchFamily="34" charset="0"/>
              </a:rPr>
              <a:t>We promote share ownership as a powerful driver of engagement, performance and long-term value, creating meaningful benefits for employees, strengthening businesses and delivering positive impact within communities worldwide.</a:t>
            </a:r>
          </a:p>
          <a:p>
            <a:pPr marL="0" indent="0">
              <a:lnSpc>
                <a:spcPct val="100000"/>
              </a:lnSpc>
              <a:buClr>
                <a:srgbClr val="009E99"/>
              </a:buClr>
              <a:buSzPct val="150000"/>
              <a:buNone/>
            </a:pPr>
            <a:r>
              <a:rPr lang="en-GB" sz="1200" b="1" dirty="0">
                <a:latin typeface="Century Gothic" panose="020B0502020202020204" pitchFamily="34" charset="0"/>
                <a:cs typeface="Arial" panose="020B0604020202020204" pitchFamily="34" charset="0"/>
              </a:rPr>
              <a:t>As an equity professional you need more than information – you need connection, insight, credibility and a global community that helps you succeed</a:t>
            </a:r>
            <a:r>
              <a:rPr lang="en-GB" sz="1100" b="1" dirty="0">
                <a:latin typeface="Century Gothic" panose="020B0502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CE2E434D-54E5-36FA-6E62-1C7737143C01}"/>
              </a:ext>
            </a:extLst>
          </p:cNvPr>
          <p:cNvSpPr/>
          <p:nvPr/>
        </p:nvSpPr>
        <p:spPr>
          <a:xfrm>
            <a:off x="9078188" y="3459561"/>
            <a:ext cx="2788226" cy="304812"/>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C60E31-9E07-0805-F52E-92934925BD00}"/>
              </a:ext>
            </a:extLst>
          </p:cNvPr>
          <p:cNvSpPr txBox="1"/>
          <p:nvPr/>
        </p:nvSpPr>
        <p:spPr>
          <a:xfrm>
            <a:off x="9077389" y="3476686"/>
            <a:ext cx="2788226" cy="304812"/>
          </a:xfrm>
          <a:prstGeom prst="rect">
            <a:avLst/>
          </a:prstGeom>
        </p:spPr>
        <p:txBody>
          <a:bodyPr vert="horz" wrap="square" lIns="91440" tIns="45720" rIns="91440" bIns="45720" rtlCol="0" anchor="ctr">
            <a:normAutofit fontScale="47500" lnSpcReduction="20000"/>
          </a:bodyPr>
          <a:lstStyle/>
          <a:p>
            <a:pPr algn="ctr">
              <a:spcBef>
                <a:spcPts val="0"/>
              </a:spcBef>
            </a:pPr>
            <a:r>
              <a:rPr lang="en-US" sz="3200" dirty="0">
                <a:solidFill>
                  <a:schemeClr val="bg1"/>
                </a:solidFill>
                <a:latin typeface="Century Gothic" panose="020B0502020202020204" pitchFamily="34" charset="0"/>
                <a:cs typeface="Poppins" panose="00000500000000000000" pitchFamily="50" charset="0"/>
              </a:rPr>
              <a:t>INDUSTRY RECOGNITION</a:t>
            </a:r>
          </a:p>
        </p:txBody>
      </p:sp>
      <p:pic>
        <p:nvPicPr>
          <p:cNvPr id="10" name="Graphic 9">
            <a:extLst>
              <a:ext uri="{FF2B5EF4-FFF2-40B4-BE49-F238E27FC236}">
                <a16:creationId xmlns:a16="http://schemas.microsoft.com/office/drawing/2014/main" id="{C39C4A7E-F190-CD57-EA2C-5B40CBBBB9E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211647" y="880934"/>
            <a:ext cx="529222" cy="529222"/>
          </a:xfrm>
          <a:prstGeom prst="rect">
            <a:avLst/>
          </a:prstGeom>
        </p:spPr>
      </p:pic>
      <p:sp>
        <p:nvSpPr>
          <p:cNvPr id="11" name="Rectangle 10">
            <a:extLst>
              <a:ext uri="{FF2B5EF4-FFF2-40B4-BE49-F238E27FC236}">
                <a16:creationId xmlns:a16="http://schemas.microsoft.com/office/drawing/2014/main" id="{9814B7B8-C43D-9366-58BF-EABFE5114E95}"/>
              </a:ext>
            </a:extLst>
          </p:cNvPr>
          <p:cNvSpPr/>
          <p:nvPr/>
        </p:nvSpPr>
        <p:spPr>
          <a:xfrm>
            <a:off x="6248396" y="2503950"/>
            <a:ext cx="2500749" cy="644136"/>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A1200AE-235A-394A-5242-DA75D1BDC2BA}"/>
              </a:ext>
            </a:extLst>
          </p:cNvPr>
          <p:cNvSpPr txBox="1"/>
          <p:nvPr/>
        </p:nvSpPr>
        <p:spPr>
          <a:xfrm>
            <a:off x="6362868" y="4727864"/>
            <a:ext cx="2226780" cy="770650"/>
          </a:xfrm>
          <a:prstGeom prst="rect">
            <a:avLst/>
          </a:prstGeom>
        </p:spPr>
        <p:txBody>
          <a:bodyPr vert="horz" wrap="square" lIns="91440" tIns="45720" rIns="91440" bIns="45720" rtlCol="0" anchor="ctr">
            <a:normAutofit lnSpcReduction="10000"/>
          </a:bodyPr>
          <a:lstStyle/>
          <a:p>
            <a:pPr algn="ctr">
              <a:spcBef>
                <a:spcPts val="0"/>
              </a:spcBef>
            </a:pPr>
            <a:r>
              <a:rPr lang="en-US" sz="1200" dirty="0">
                <a:solidFill>
                  <a:schemeClr val="tx1">
                    <a:lumMod val="85000"/>
                    <a:lumOff val="15000"/>
                  </a:schemeClr>
                </a:solidFill>
                <a:latin typeface="Century Gothic" panose="020B0502020202020204" pitchFamily="34" charset="0"/>
                <a:cs typeface="Poppins" panose="00000500000000000000" pitchFamily="50" charset="0"/>
              </a:rPr>
              <a:t>Access expert insight, emerging trends and practical guidance in your time zone</a:t>
            </a:r>
          </a:p>
        </p:txBody>
      </p:sp>
      <p:sp>
        <p:nvSpPr>
          <p:cNvPr id="18" name="Rectangle 17">
            <a:extLst>
              <a:ext uri="{FF2B5EF4-FFF2-40B4-BE49-F238E27FC236}">
                <a16:creationId xmlns:a16="http://schemas.microsoft.com/office/drawing/2014/main" id="{692F4A91-20E1-D469-BE6D-6D8CC45A35F9}"/>
              </a:ext>
            </a:extLst>
          </p:cNvPr>
          <p:cNvSpPr/>
          <p:nvPr/>
        </p:nvSpPr>
        <p:spPr>
          <a:xfrm>
            <a:off x="6248398" y="5714943"/>
            <a:ext cx="2500749" cy="644136"/>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D99DD54-A527-9F48-F629-905177769F16}"/>
              </a:ext>
            </a:extLst>
          </p:cNvPr>
          <p:cNvSpPr txBox="1"/>
          <p:nvPr/>
        </p:nvSpPr>
        <p:spPr>
          <a:xfrm>
            <a:off x="9077389" y="4727864"/>
            <a:ext cx="2788225" cy="770650"/>
          </a:xfrm>
          <a:prstGeom prst="rect">
            <a:avLst/>
          </a:prstGeom>
        </p:spPr>
        <p:txBody>
          <a:bodyPr vert="horz" wrap="square" lIns="91440" tIns="45720" rIns="91440" bIns="45720" rtlCol="0" anchor="ctr">
            <a:normAutofit/>
          </a:bodyPr>
          <a:lstStyle/>
          <a:p>
            <a:pPr algn="ctr">
              <a:spcBef>
                <a:spcPts val="0"/>
              </a:spcBef>
            </a:pPr>
            <a:r>
              <a:rPr lang="en-US" sz="1200" dirty="0">
                <a:solidFill>
                  <a:schemeClr val="tx1">
                    <a:lumMod val="85000"/>
                    <a:lumOff val="15000"/>
                  </a:schemeClr>
                </a:solidFill>
                <a:latin typeface="Century Gothic" panose="020B0502020202020204" pitchFamily="34" charset="0"/>
                <a:cs typeface="Poppins" panose="00000500000000000000" pitchFamily="50" charset="0"/>
              </a:rPr>
              <a:t>Celebrate achievement</a:t>
            </a:r>
          </a:p>
          <a:p>
            <a:pPr algn="ctr">
              <a:spcBef>
                <a:spcPts val="0"/>
              </a:spcBef>
            </a:pPr>
            <a:r>
              <a:rPr lang="en-US" sz="1200" dirty="0">
                <a:solidFill>
                  <a:schemeClr val="tx1">
                    <a:lumMod val="85000"/>
                    <a:lumOff val="15000"/>
                  </a:schemeClr>
                </a:solidFill>
                <a:latin typeface="Century Gothic" panose="020B0502020202020204" pitchFamily="34" charset="0"/>
                <a:cs typeface="Poppins" panose="00000500000000000000" pitchFamily="50" charset="0"/>
              </a:rPr>
              <a:t>and elevate your</a:t>
            </a:r>
          </a:p>
          <a:p>
            <a:pPr algn="ctr">
              <a:spcBef>
                <a:spcPts val="0"/>
              </a:spcBef>
            </a:pPr>
            <a:r>
              <a:rPr lang="en-US" sz="1200" dirty="0">
                <a:solidFill>
                  <a:schemeClr val="tx1">
                    <a:lumMod val="85000"/>
                    <a:lumOff val="15000"/>
                  </a:schemeClr>
                </a:solidFill>
                <a:latin typeface="Century Gothic" panose="020B0502020202020204" pitchFamily="34" charset="0"/>
                <a:cs typeface="Poppins" panose="00000500000000000000" pitchFamily="50" charset="0"/>
              </a:rPr>
              <a:t>professional profile</a:t>
            </a:r>
          </a:p>
        </p:txBody>
      </p:sp>
      <p:sp>
        <p:nvSpPr>
          <p:cNvPr id="30" name="Rectangle 29">
            <a:extLst>
              <a:ext uri="{FF2B5EF4-FFF2-40B4-BE49-F238E27FC236}">
                <a16:creationId xmlns:a16="http://schemas.microsoft.com/office/drawing/2014/main" id="{0F2D14FF-0756-335D-0169-55467820972F}"/>
              </a:ext>
            </a:extLst>
          </p:cNvPr>
          <p:cNvSpPr/>
          <p:nvPr/>
        </p:nvSpPr>
        <p:spPr>
          <a:xfrm>
            <a:off x="9222825" y="5714943"/>
            <a:ext cx="2500749" cy="644136"/>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E3D4D23-4A99-8FB7-E964-A88E8D692E4B}"/>
              </a:ext>
            </a:extLst>
          </p:cNvPr>
          <p:cNvSpPr txBox="1"/>
          <p:nvPr/>
        </p:nvSpPr>
        <p:spPr>
          <a:xfrm>
            <a:off x="9288789" y="1513070"/>
            <a:ext cx="2365423" cy="770650"/>
          </a:xfrm>
          <a:prstGeom prst="rect">
            <a:avLst/>
          </a:prstGeom>
        </p:spPr>
        <p:txBody>
          <a:bodyPr vert="horz" wrap="square" lIns="91440" tIns="45720" rIns="91440" bIns="45720" rtlCol="0" anchor="ctr">
            <a:normAutofit/>
          </a:bodyPr>
          <a:lstStyle/>
          <a:p>
            <a:pPr algn="ctr">
              <a:lnSpc>
                <a:spcPts val="1080"/>
              </a:lnSpc>
              <a:spcBef>
                <a:spcPts val="0"/>
              </a:spcBef>
            </a:pPr>
            <a:r>
              <a:rPr lang="en-US" sz="1200" dirty="0">
                <a:solidFill>
                  <a:schemeClr val="tx1">
                    <a:lumMod val="85000"/>
                    <a:lumOff val="15000"/>
                  </a:schemeClr>
                </a:solidFill>
                <a:latin typeface="Century Gothic" panose="020B0502020202020204" pitchFamily="34" charset="0"/>
                <a:cs typeface="Poppins" panose="00000500000000000000" pitchFamily="50" charset="0"/>
              </a:rPr>
              <a:t>Access member-driven resources to help you navigate complexity with confidence</a:t>
            </a:r>
          </a:p>
        </p:txBody>
      </p:sp>
      <p:sp>
        <p:nvSpPr>
          <p:cNvPr id="33" name="Rectangle 32">
            <a:extLst>
              <a:ext uri="{FF2B5EF4-FFF2-40B4-BE49-F238E27FC236}">
                <a16:creationId xmlns:a16="http://schemas.microsoft.com/office/drawing/2014/main" id="{A94E39F2-A523-6445-1233-F736F00C72D6}"/>
              </a:ext>
            </a:extLst>
          </p:cNvPr>
          <p:cNvSpPr/>
          <p:nvPr/>
        </p:nvSpPr>
        <p:spPr>
          <a:xfrm>
            <a:off x="9222825" y="2500149"/>
            <a:ext cx="2500749" cy="644136"/>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B604BAA9-670B-F50E-7586-292571F4A8D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213358" y="3946430"/>
            <a:ext cx="501940" cy="605515"/>
          </a:xfrm>
          <a:prstGeom prst="rect">
            <a:avLst/>
          </a:prstGeom>
        </p:spPr>
      </p:pic>
      <p:pic>
        <p:nvPicPr>
          <p:cNvPr id="44" name="Graphic 43">
            <a:extLst>
              <a:ext uri="{FF2B5EF4-FFF2-40B4-BE49-F238E27FC236}">
                <a16:creationId xmlns:a16="http://schemas.microsoft.com/office/drawing/2014/main" id="{2D399E15-AF47-83DD-9CE5-020A396877E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195523" y="880935"/>
            <a:ext cx="531400" cy="529222"/>
          </a:xfrm>
          <a:prstGeom prst="rect">
            <a:avLst/>
          </a:prstGeom>
        </p:spPr>
      </p:pic>
      <p:pic>
        <p:nvPicPr>
          <p:cNvPr id="54" name="Picture 53" descr="Background pattern&#10;&#10;Description automatically generated">
            <a:extLst>
              <a:ext uri="{FF2B5EF4-FFF2-40B4-BE49-F238E27FC236}">
                <a16:creationId xmlns:a16="http://schemas.microsoft.com/office/drawing/2014/main" id="{C5A04F69-A9A7-D49C-F92B-0F9EB05B89AE}"/>
              </a:ext>
            </a:extLst>
          </p:cNvPr>
          <p:cNvPicPr>
            <a:picLocks noChangeAspect="1"/>
          </p:cNvPicPr>
          <p:nvPr/>
        </p:nvPicPr>
        <p:blipFill>
          <a:blip r:embed="rId9" cstate="email">
            <a:extLst>
              <a:ext uri="{28A0092B-C50C-407E-A947-70E740481C1C}">
                <a14:useLocalDpi xmlns:a14="http://schemas.microsoft.com/office/drawing/2010/main"/>
              </a:ext>
            </a:extLst>
          </a:blip>
          <a:srcRect b="-15833"/>
          <a:stretch>
            <a:fillRect/>
          </a:stretch>
        </p:blipFill>
        <p:spPr>
          <a:xfrm rot="10800000">
            <a:off x="11072690" y="5580870"/>
            <a:ext cx="654427" cy="770650"/>
          </a:xfrm>
          <a:prstGeom prst="rect">
            <a:avLst/>
          </a:prstGeom>
        </p:spPr>
      </p:pic>
      <p:sp>
        <p:nvSpPr>
          <p:cNvPr id="51" name="TextBox 50">
            <a:extLst>
              <a:ext uri="{FF2B5EF4-FFF2-40B4-BE49-F238E27FC236}">
                <a16:creationId xmlns:a16="http://schemas.microsoft.com/office/drawing/2014/main" id="{7C9106CF-C475-763B-ED9F-7C9BC477AB8A}"/>
              </a:ext>
            </a:extLst>
          </p:cNvPr>
          <p:cNvSpPr txBox="1"/>
          <p:nvPr/>
        </p:nvSpPr>
        <p:spPr>
          <a:xfrm>
            <a:off x="9219281" y="5723149"/>
            <a:ext cx="2500749" cy="628371"/>
          </a:xfrm>
          <a:prstGeom prst="rect">
            <a:avLst/>
          </a:prstGeom>
        </p:spPr>
        <p:txBody>
          <a:bodyPr vert="horz" wrap="square" lIns="91440" tIns="45720" rIns="91440" bIns="45720" rtlCol="0" anchor="ctr">
            <a:normAutofit/>
          </a:bodyPr>
          <a:lstStyle/>
          <a:p>
            <a:pPr algn="ctr">
              <a:spcBef>
                <a:spcPts val="0"/>
              </a:spcBef>
            </a:pPr>
            <a:r>
              <a:rPr lang="en-US" sz="1200" b="1" dirty="0">
                <a:solidFill>
                  <a:schemeClr val="bg1"/>
                </a:solidFill>
                <a:latin typeface="Century Gothic" panose="020B0502020202020204" pitchFamily="34" charset="0"/>
                <a:cs typeface="Poppins" panose="00000500000000000000" pitchFamily="50" charset="0"/>
              </a:rPr>
              <a:t>ACCESS REWARDS THAT ADVANCE CAREERS</a:t>
            </a:r>
          </a:p>
        </p:txBody>
      </p:sp>
      <p:pic>
        <p:nvPicPr>
          <p:cNvPr id="55" name="Picture 54" descr="Background pattern&#10;&#10;Description automatically generated">
            <a:extLst>
              <a:ext uri="{FF2B5EF4-FFF2-40B4-BE49-F238E27FC236}">
                <a16:creationId xmlns:a16="http://schemas.microsoft.com/office/drawing/2014/main" id="{E60473F5-1891-DECA-3186-700C8B560A83}"/>
              </a:ext>
            </a:extLst>
          </p:cNvPr>
          <p:cNvPicPr>
            <a:picLocks noChangeAspect="1"/>
          </p:cNvPicPr>
          <p:nvPr/>
        </p:nvPicPr>
        <p:blipFill>
          <a:blip r:embed="rId9" cstate="email">
            <a:extLst>
              <a:ext uri="{28A0092B-C50C-407E-A947-70E740481C1C}">
                <a14:useLocalDpi xmlns:a14="http://schemas.microsoft.com/office/drawing/2010/main"/>
              </a:ext>
            </a:extLst>
          </a:blip>
          <a:srcRect b="-15833"/>
          <a:stretch>
            <a:fillRect/>
          </a:stretch>
        </p:blipFill>
        <p:spPr>
          <a:xfrm rot="10800000">
            <a:off x="11067375" y="2377436"/>
            <a:ext cx="654427" cy="770650"/>
          </a:xfrm>
          <a:prstGeom prst="rect">
            <a:avLst/>
          </a:prstGeom>
        </p:spPr>
      </p:pic>
      <p:sp>
        <p:nvSpPr>
          <p:cNvPr id="53" name="TextBox 52">
            <a:extLst>
              <a:ext uri="{FF2B5EF4-FFF2-40B4-BE49-F238E27FC236}">
                <a16:creationId xmlns:a16="http://schemas.microsoft.com/office/drawing/2014/main" id="{1E6C2BA8-3ED7-4874-8A98-4642B96D3A66}"/>
              </a:ext>
            </a:extLst>
          </p:cNvPr>
          <p:cNvSpPr txBox="1"/>
          <p:nvPr/>
        </p:nvSpPr>
        <p:spPr>
          <a:xfrm>
            <a:off x="9219281" y="2500943"/>
            <a:ext cx="2500749" cy="628371"/>
          </a:xfrm>
          <a:prstGeom prst="rect">
            <a:avLst/>
          </a:prstGeom>
        </p:spPr>
        <p:txBody>
          <a:bodyPr vert="horz" wrap="square" lIns="91440" tIns="45720" rIns="91440" bIns="45720" rtlCol="0" anchor="ctr">
            <a:normAutofit/>
          </a:bodyPr>
          <a:lstStyle/>
          <a:p>
            <a:pPr algn="ctr">
              <a:spcBef>
                <a:spcPts val="0"/>
              </a:spcBef>
            </a:pPr>
            <a:r>
              <a:rPr lang="en-US" sz="1200" b="1" dirty="0">
                <a:solidFill>
                  <a:schemeClr val="bg1"/>
                </a:solidFill>
                <a:latin typeface="Century Gothic" panose="020B0502020202020204" pitchFamily="34" charset="0"/>
                <a:cs typeface="Poppins" panose="00000500000000000000" pitchFamily="50" charset="0"/>
              </a:rPr>
              <a:t>THE RIGHT RESOURCES </a:t>
            </a:r>
            <a:br>
              <a:rPr lang="en-US" sz="1200" b="1" dirty="0">
                <a:solidFill>
                  <a:schemeClr val="bg1"/>
                </a:solidFill>
                <a:latin typeface="Century Gothic" panose="020B0502020202020204" pitchFamily="34" charset="0"/>
                <a:cs typeface="Poppins" panose="00000500000000000000" pitchFamily="50" charset="0"/>
              </a:rPr>
            </a:br>
            <a:r>
              <a:rPr lang="en-US" sz="1200" b="1" dirty="0">
                <a:solidFill>
                  <a:schemeClr val="bg1"/>
                </a:solidFill>
                <a:latin typeface="Century Gothic" panose="020B0502020202020204" pitchFamily="34" charset="0"/>
                <a:cs typeface="Poppins" panose="00000500000000000000" pitchFamily="50" charset="0"/>
              </a:rPr>
              <a:t>FOR THE BEST PLANS</a:t>
            </a:r>
          </a:p>
        </p:txBody>
      </p:sp>
      <p:pic>
        <p:nvPicPr>
          <p:cNvPr id="56" name="Picture 55" descr="Background pattern&#10;&#10;Description automatically generated">
            <a:extLst>
              <a:ext uri="{FF2B5EF4-FFF2-40B4-BE49-F238E27FC236}">
                <a16:creationId xmlns:a16="http://schemas.microsoft.com/office/drawing/2014/main" id="{325453D8-637D-2863-67AD-FDFC29FD0611}"/>
              </a:ext>
            </a:extLst>
          </p:cNvPr>
          <p:cNvPicPr>
            <a:picLocks noChangeAspect="1"/>
          </p:cNvPicPr>
          <p:nvPr/>
        </p:nvPicPr>
        <p:blipFill>
          <a:blip r:embed="rId9" cstate="email">
            <a:extLst>
              <a:ext uri="{28A0092B-C50C-407E-A947-70E740481C1C}">
                <a14:useLocalDpi xmlns:a14="http://schemas.microsoft.com/office/drawing/2010/main"/>
              </a:ext>
            </a:extLst>
          </a:blip>
          <a:srcRect b="-15833"/>
          <a:stretch>
            <a:fillRect/>
          </a:stretch>
        </p:blipFill>
        <p:spPr>
          <a:xfrm rot="10800000">
            <a:off x="8094717" y="2377435"/>
            <a:ext cx="654427" cy="770650"/>
          </a:xfrm>
          <a:prstGeom prst="rect">
            <a:avLst/>
          </a:prstGeom>
        </p:spPr>
      </p:pic>
      <p:sp>
        <p:nvSpPr>
          <p:cNvPr id="46" name="TextBox 45">
            <a:extLst>
              <a:ext uri="{FF2B5EF4-FFF2-40B4-BE49-F238E27FC236}">
                <a16:creationId xmlns:a16="http://schemas.microsoft.com/office/drawing/2014/main" id="{A2A98161-F610-B170-B710-BBB15F94AF0B}"/>
              </a:ext>
            </a:extLst>
          </p:cNvPr>
          <p:cNvSpPr txBox="1"/>
          <p:nvPr/>
        </p:nvSpPr>
        <p:spPr>
          <a:xfrm>
            <a:off x="6248395" y="2503949"/>
            <a:ext cx="2500749" cy="628371"/>
          </a:xfrm>
          <a:prstGeom prst="rect">
            <a:avLst/>
          </a:prstGeom>
        </p:spPr>
        <p:txBody>
          <a:bodyPr vert="horz" wrap="square" lIns="91440" tIns="45720" rIns="91440" bIns="45720" rtlCol="0" anchor="ctr">
            <a:normAutofit/>
          </a:bodyPr>
          <a:lstStyle/>
          <a:p>
            <a:pPr algn="ctr">
              <a:spcBef>
                <a:spcPts val="0"/>
              </a:spcBef>
            </a:pPr>
            <a:r>
              <a:rPr lang="en-US" sz="1200" b="1" dirty="0">
                <a:solidFill>
                  <a:schemeClr val="bg1"/>
                </a:solidFill>
                <a:latin typeface="Century Gothic" panose="020B0502020202020204" pitchFamily="34" charset="0"/>
                <a:cs typeface="Poppins" panose="00000500000000000000" pitchFamily="50" charset="0"/>
              </a:rPr>
              <a:t>BUILD RELATIONSHIPS</a:t>
            </a:r>
          </a:p>
          <a:p>
            <a:pPr algn="ctr">
              <a:spcBef>
                <a:spcPts val="0"/>
              </a:spcBef>
            </a:pPr>
            <a:r>
              <a:rPr lang="en-US" sz="1200" b="1" dirty="0">
                <a:solidFill>
                  <a:schemeClr val="bg1"/>
                </a:solidFill>
                <a:latin typeface="Century Gothic" panose="020B0502020202020204" pitchFamily="34" charset="0"/>
                <a:cs typeface="Poppins" panose="00000500000000000000" pitchFamily="50" charset="0"/>
              </a:rPr>
              <a:t>THAT MATTER</a:t>
            </a:r>
          </a:p>
        </p:txBody>
      </p:sp>
      <p:pic>
        <p:nvPicPr>
          <p:cNvPr id="57" name="Picture 56" descr="Background pattern&#10;&#10;Description automatically generated">
            <a:extLst>
              <a:ext uri="{FF2B5EF4-FFF2-40B4-BE49-F238E27FC236}">
                <a16:creationId xmlns:a16="http://schemas.microsoft.com/office/drawing/2014/main" id="{8C8A02E8-5FB1-3836-C5C6-2701F9E266C3}"/>
              </a:ext>
            </a:extLst>
          </p:cNvPr>
          <p:cNvPicPr>
            <a:picLocks noChangeAspect="1"/>
          </p:cNvPicPr>
          <p:nvPr/>
        </p:nvPicPr>
        <p:blipFill>
          <a:blip r:embed="rId9" cstate="email">
            <a:extLst>
              <a:ext uri="{28A0092B-C50C-407E-A947-70E740481C1C}">
                <a14:useLocalDpi xmlns:a14="http://schemas.microsoft.com/office/drawing/2010/main"/>
              </a:ext>
            </a:extLst>
          </a:blip>
          <a:srcRect b="-15833"/>
          <a:stretch>
            <a:fillRect/>
          </a:stretch>
        </p:blipFill>
        <p:spPr>
          <a:xfrm rot="10800000">
            <a:off x="8094717" y="5588429"/>
            <a:ext cx="654427" cy="770650"/>
          </a:xfrm>
          <a:prstGeom prst="rect">
            <a:avLst/>
          </a:prstGeom>
        </p:spPr>
      </p:pic>
      <p:sp>
        <p:nvSpPr>
          <p:cNvPr id="50" name="TextBox 49">
            <a:extLst>
              <a:ext uri="{FF2B5EF4-FFF2-40B4-BE49-F238E27FC236}">
                <a16:creationId xmlns:a16="http://schemas.microsoft.com/office/drawing/2014/main" id="{59F1D431-5078-BFA2-0A12-D83F3DD296DD}"/>
              </a:ext>
            </a:extLst>
          </p:cNvPr>
          <p:cNvSpPr txBox="1"/>
          <p:nvPr/>
        </p:nvSpPr>
        <p:spPr>
          <a:xfrm>
            <a:off x="6249231" y="5715565"/>
            <a:ext cx="2500749" cy="628371"/>
          </a:xfrm>
          <a:prstGeom prst="rect">
            <a:avLst/>
          </a:prstGeom>
        </p:spPr>
        <p:txBody>
          <a:bodyPr vert="horz" wrap="square" lIns="91440" tIns="45720" rIns="91440" bIns="45720" rtlCol="0" anchor="ctr">
            <a:normAutofit/>
          </a:bodyPr>
          <a:lstStyle/>
          <a:p>
            <a:pPr algn="ctr">
              <a:spcBef>
                <a:spcPts val="0"/>
              </a:spcBef>
            </a:pPr>
            <a:r>
              <a:rPr lang="en-US" sz="1200" b="1" dirty="0">
                <a:solidFill>
                  <a:schemeClr val="bg1"/>
                </a:solidFill>
                <a:latin typeface="Century Gothic" panose="020B0502020202020204" pitchFamily="34" charset="0"/>
                <a:cs typeface="Poppins" panose="00000500000000000000" pitchFamily="50" charset="0"/>
              </a:rPr>
              <a:t> GET EXTRA SUPPORT</a:t>
            </a:r>
          </a:p>
          <a:p>
            <a:pPr algn="ctr">
              <a:spcBef>
                <a:spcPts val="0"/>
              </a:spcBef>
            </a:pPr>
            <a:r>
              <a:rPr lang="en-US" sz="1200" b="1" dirty="0">
                <a:solidFill>
                  <a:schemeClr val="bg1"/>
                </a:solidFill>
                <a:latin typeface="Century Gothic" panose="020B0502020202020204" pitchFamily="34" charset="0"/>
                <a:cs typeface="Poppins" panose="00000500000000000000" pitchFamily="50" charset="0"/>
              </a:rPr>
              <a:t>WHEN YOU NEED IT</a:t>
            </a:r>
          </a:p>
        </p:txBody>
      </p:sp>
      <p:grpSp>
        <p:nvGrpSpPr>
          <p:cNvPr id="32" name="Group 31">
            <a:extLst>
              <a:ext uri="{FF2B5EF4-FFF2-40B4-BE49-F238E27FC236}">
                <a16:creationId xmlns:a16="http://schemas.microsoft.com/office/drawing/2014/main" id="{EE334985-F666-AF9C-1031-C002AC731637}"/>
              </a:ext>
            </a:extLst>
          </p:cNvPr>
          <p:cNvGrpSpPr/>
          <p:nvPr/>
        </p:nvGrpSpPr>
        <p:grpSpPr>
          <a:xfrm>
            <a:off x="780572" y="6156706"/>
            <a:ext cx="5298791" cy="707767"/>
            <a:chOff x="791278" y="6145772"/>
            <a:chExt cx="5298791" cy="707767"/>
          </a:xfrm>
        </p:grpSpPr>
        <p:sp>
          <p:nvSpPr>
            <p:cNvPr id="36" name="Rectangle 35">
              <a:extLst>
                <a:ext uri="{FF2B5EF4-FFF2-40B4-BE49-F238E27FC236}">
                  <a16:creationId xmlns:a16="http://schemas.microsoft.com/office/drawing/2014/main" id="{0DEAD681-ECBD-9489-EA19-7AD73F8B0ABA}"/>
                </a:ext>
              </a:extLst>
            </p:cNvPr>
            <p:cNvSpPr/>
            <p:nvPr/>
          </p:nvSpPr>
          <p:spPr>
            <a:xfrm>
              <a:off x="791278" y="6360986"/>
              <a:ext cx="2011266" cy="492553"/>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BD3E652A-0119-626B-FFFB-7C022820046D}"/>
                </a:ext>
              </a:extLst>
            </p:cNvPr>
            <p:cNvGrpSpPr/>
            <p:nvPr/>
          </p:nvGrpSpPr>
          <p:grpSpPr>
            <a:xfrm>
              <a:off x="905157" y="6145772"/>
              <a:ext cx="5184912" cy="707767"/>
              <a:chOff x="905157" y="6145772"/>
              <a:chExt cx="5184912" cy="707767"/>
            </a:xfrm>
          </p:grpSpPr>
          <p:sp>
            <p:nvSpPr>
              <p:cNvPr id="39" name="TextBox 38">
                <a:extLst>
                  <a:ext uri="{FF2B5EF4-FFF2-40B4-BE49-F238E27FC236}">
                    <a16:creationId xmlns:a16="http://schemas.microsoft.com/office/drawing/2014/main" id="{94EBD389-B641-A54B-1ED1-DBBF56DBAF59}"/>
                  </a:ext>
                </a:extLst>
              </p:cNvPr>
              <p:cNvSpPr txBox="1"/>
              <p:nvPr/>
            </p:nvSpPr>
            <p:spPr>
              <a:xfrm>
                <a:off x="905157" y="6204680"/>
                <a:ext cx="5184912" cy="648859"/>
              </a:xfrm>
              <a:prstGeom prst="rect">
                <a:avLst/>
              </a:prstGeom>
            </p:spPr>
            <p:txBody>
              <a:bodyPr vert="horz" wrap="square" lIns="91440" tIns="45720" rIns="91440" bIns="45720" rtlCol="0" anchor="ctr">
                <a:normAutofit/>
              </a:bodyPr>
              <a:lstStyle/>
              <a:p>
                <a:pPr>
                  <a:spcBef>
                    <a:spcPts val="0"/>
                  </a:spcBef>
                </a:pPr>
                <a:r>
                  <a:rPr lang="en-US" dirty="0">
                    <a:solidFill>
                      <a:srgbClr val="090C37"/>
                    </a:solidFill>
                    <a:latin typeface="Century Gothic" panose="020B0502020202020204" pitchFamily="34" charset="0"/>
                    <a:cs typeface="Poppins" panose="00000500000000000000" pitchFamily="50" charset="0"/>
                  </a:rPr>
                  <a:t>Join us</a:t>
                </a:r>
                <a:endParaRPr lang="en-US" sz="1200" b="1" dirty="0">
                  <a:solidFill>
                    <a:srgbClr val="090C37"/>
                  </a:solidFill>
                  <a:latin typeface="Century Gothic" panose="020B0502020202020204" pitchFamily="34" charset="0"/>
                  <a:cs typeface="Arial" panose="020B0604020202020204" pitchFamily="34" charset="0"/>
                </a:endParaRPr>
              </a:p>
            </p:txBody>
          </p:sp>
          <p:pic>
            <p:nvPicPr>
              <p:cNvPr id="40" name="Picture 39">
                <a:extLst>
                  <a:ext uri="{FF2B5EF4-FFF2-40B4-BE49-F238E27FC236}">
                    <a16:creationId xmlns:a16="http://schemas.microsoft.com/office/drawing/2014/main" id="{A071B3ED-D307-0048-230B-A5D5292F2EC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31462" y="6145772"/>
                <a:ext cx="566401" cy="566401"/>
              </a:xfrm>
              <a:prstGeom prst="rect">
                <a:avLst/>
              </a:prstGeom>
            </p:spPr>
          </p:pic>
        </p:grpSp>
      </p:grpSp>
    </p:spTree>
    <p:extLst>
      <p:ext uri="{BB962C8B-B14F-4D97-AF65-F5344CB8AC3E}">
        <p14:creationId xmlns:p14="http://schemas.microsoft.com/office/powerpoint/2010/main" val="138780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89724-40A3-985F-69EA-2E5CDE9917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pic>
        <p:nvPicPr>
          <p:cNvPr id="2" name="Graphic 1">
            <a:extLst>
              <a:ext uri="{FF2B5EF4-FFF2-40B4-BE49-F238E27FC236}">
                <a16:creationId xmlns:a16="http://schemas.microsoft.com/office/drawing/2014/main" id="{AA5FF351-D135-ECF7-7B1A-DC126F5FB13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604717"/>
            <a:ext cx="2661265" cy="852203"/>
          </a:xfrm>
          <a:prstGeom prst="rect">
            <a:avLst/>
          </a:prstGeom>
        </p:spPr>
      </p:pic>
    </p:spTree>
    <p:extLst>
      <p:ext uri="{BB962C8B-B14F-4D97-AF65-F5344CB8AC3E}">
        <p14:creationId xmlns:p14="http://schemas.microsoft.com/office/powerpoint/2010/main" val="1524341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153DF5-7C6A-7173-69CD-0DD0D6EEC9A7}"/>
              </a:ext>
            </a:extLst>
          </p:cNvPr>
          <p:cNvSpPr/>
          <p:nvPr/>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B417115-2BF3-7BB8-D20A-0BEA9B10C854}"/>
              </a:ext>
            </a:extLst>
          </p:cNvPr>
          <p:cNvSpPr txBox="1">
            <a:spLocks/>
          </p:cNvSpPr>
          <p:nvPr/>
        </p:nvSpPr>
        <p:spPr>
          <a:xfrm>
            <a:off x="905085" y="2866864"/>
            <a:ext cx="4079828" cy="886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940"/>
              </a:lnSpc>
              <a:spcBef>
                <a:spcPts val="0"/>
              </a:spcBef>
            </a:pPr>
            <a:r>
              <a:rPr lang="en-US" sz="3200" b="1" dirty="0">
                <a:solidFill>
                  <a:srgbClr val="090C37"/>
                </a:solidFill>
                <a:latin typeface="Century Gothic" panose="020B0502020202020204" pitchFamily="34" charset="0"/>
                <a:cs typeface="Poppins" panose="00000500000000000000" pitchFamily="50" charset="0"/>
              </a:rPr>
              <a:t>WE MAKE IT EASY TO ACCESS THE RIGHT PEOPLE AND INFORMATION</a:t>
            </a:r>
            <a:endParaRPr lang="id-ID" sz="3200" b="1" dirty="0">
              <a:solidFill>
                <a:srgbClr val="090C37"/>
              </a:solidFill>
              <a:latin typeface="Century Gothic" panose="020B0502020202020204" pitchFamily="34" charset="0"/>
              <a:cs typeface="Poppins" panose="00000500000000000000" pitchFamily="50" charset="0"/>
            </a:endParaRPr>
          </a:p>
        </p:txBody>
      </p:sp>
      <p:sp>
        <p:nvSpPr>
          <p:cNvPr id="14" name="Content Placeholder 2">
            <a:extLst>
              <a:ext uri="{FF2B5EF4-FFF2-40B4-BE49-F238E27FC236}">
                <a16:creationId xmlns:a16="http://schemas.microsoft.com/office/drawing/2014/main" id="{B8E6ABD2-F12B-0B5D-7E3A-058A8409D1E2}"/>
              </a:ext>
            </a:extLst>
          </p:cNvPr>
          <p:cNvSpPr txBox="1">
            <a:spLocks/>
          </p:cNvSpPr>
          <p:nvPr/>
        </p:nvSpPr>
        <p:spPr>
          <a:xfrm>
            <a:off x="903269" y="4147442"/>
            <a:ext cx="6928753" cy="11936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DDDB"/>
              </a:buClr>
              <a:buSzPct val="130000"/>
            </a:pPr>
            <a:r>
              <a:rPr lang="en-GB" sz="1300" dirty="0">
                <a:latin typeface="Century Gothic" panose="020B0502020202020204" pitchFamily="34" charset="0"/>
              </a:rPr>
              <a:t>Global equity and compensation education </a:t>
            </a:r>
          </a:p>
          <a:p>
            <a:pPr>
              <a:buClr>
                <a:srgbClr val="00DDDB"/>
              </a:buClr>
              <a:buSzPct val="130000"/>
            </a:pPr>
            <a:r>
              <a:rPr lang="en-GB" sz="1300" dirty="0">
                <a:latin typeface="Century Gothic" panose="020B0502020202020204" pitchFamily="34" charset="0"/>
              </a:rPr>
              <a:t>Strategic plan design and governance </a:t>
            </a:r>
          </a:p>
          <a:p>
            <a:pPr>
              <a:buClr>
                <a:srgbClr val="00DDDB"/>
              </a:buClr>
              <a:buSzPct val="130000"/>
            </a:pPr>
            <a:r>
              <a:rPr lang="en-GB" sz="1300" dirty="0">
                <a:latin typeface="Century Gothic" panose="020B0502020202020204" pitchFamily="34" charset="0"/>
              </a:rPr>
              <a:t>International benchmarking and best practice </a:t>
            </a:r>
          </a:p>
          <a:p>
            <a:pPr>
              <a:buClr>
                <a:srgbClr val="00DDDB"/>
              </a:buClr>
              <a:buSzPct val="130000"/>
            </a:pPr>
            <a:r>
              <a:rPr lang="en-GB" sz="1300" dirty="0">
                <a:latin typeface="Century Gothic" panose="020B0502020202020204" pitchFamily="34" charset="0"/>
              </a:rPr>
              <a:t>Industry insights, trends and innovation </a:t>
            </a:r>
          </a:p>
          <a:p>
            <a:pPr>
              <a:buClr>
                <a:srgbClr val="00DDDB"/>
              </a:buClr>
              <a:buSzPct val="130000"/>
            </a:pPr>
            <a:r>
              <a:rPr lang="en-GB" sz="1300" dirty="0">
                <a:latin typeface="Century Gothic" panose="020B0502020202020204" pitchFamily="34" charset="0"/>
              </a:rPr>
              <a:t>Global network of leaders, experts and decision-makers </a:t>
            </a:r>
          </a:p>
        </p:txBody>
      </p:sp>
      <p:sp>
        <p:nvSpPr>
          <p:cNvPr id="15" name="Rectangle 14">
            <a:extLst>
              <a:ext uri="{FF2B5EF4-FFF2-40B4-BE49-F238E27FC236}">
                <a16:creationId xmlns:a16="http://schemas.microsoft.com/office/drawing/2014/main" id="{68190ACE-9354-4209-55B7-CC696D5E72F5}"/>
              </a:ext>
            </a:extLst>
          </p:cNvPr>
          <p:cNvSpPr/>
          <p:nvPr/>
        </p:nvSpPr>
        <p:spPr>
          <a:xfrm>
            <a:off x="6096000" y="3455976"/>
            <a:ext cx="2788226" cy="3069515"/>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69D05B-D1B0-68C6-28A7-995CC9E4EDAB}"/>
              </a:ext>
            </a:extLst>
          </p:cNvPr>
          <p:cNvSpPr/>
          <p:nvPr/>
        </p:nvSpPr>
        <p:spPr>
          <a:xfrm>
            <a:off x="6096000" y="368300"/>
            <a:ext cx="2788227" cy="295101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53C8A64-55DA-3E42-EF39-2DE1BC7FDCBF}"/>
              </a:ext>
            </a:extLst>
          </p:cNvPr>
          <p:cNvSpPr/>
          <p:nvPr/>
        </p:nvSpPr>
        <p:spPr>
          <a:xfrm>
            <a:off x="9078191" y="368300"/>
            <a:ext cx="2788227" cy="295101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732B26-7EF8-5F02-2B80-898F2DFBEC20}"/>
              </a:ext>
            </a:extLst>
          </p:cNvPr>
          <p:cNvSpPr/>
          <p:nvPr/>
        </p:nvSpPr>
        <p:spPr>
          <a:xfrm>
            <a:off x="6095999" y="6224155"/>
            <a:ext cx="2788226" cy="304812"/>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B137C3-8DF4-BEAD-D752-43C5CC9DD160}"/>
              </a:ext>
            </a:extLst>
          </p:cNvPr>
          <p:cNvSpPr/>
          <p:nvPr/>
        </p:nvSpPr>
        <p:spPr>
          <a:xfrm>
            <a:off x="6095999" y="3014506"/>
            <a:ext cx="2788227" cy="304812"/>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0768709-71CF-5E73-FB74-02EBE2C828B7}"/>
              </a:ext>
            </a:extLst>
          </p:cNvPr>
          <p:cNvSpPr/>
          <p:nvPr/>
        </p:nvSpPr>
        <p:spPr>
          <a:xfrm>
            <a:off x="9078190" y="3014506"/>
            <a:ext cx="2788227" cy="304812"/>
          </a:xfrm>
          <a:prstGeom prst="rect">
            <a:avLst/>
          </a:prstGeom>
          <a:gradFill flip="none" rotWithShape="1">
            <a:gsLst>
              <a:gs pos="0">
                <a:srgbClr val="090C37"/>
              </a:gs>
              <a:gs pos="99000">
                <a:srgbClr val="00D8E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BC038F7-12ED-326F-9E4E-4DA4F5AD8B8F}"/>
              </a:ext>
            </a:extLst>
          </p:cNvPr>
          <p:cNvSpPr txBox="1"/>
          <p:nvPr/>
        </p:nvSpPr>
        <p:spPr>
          <a:xfrm>
            <a:off x="5621482" y="2618735"/>
            <a:ext cx="3771900" cy="914400"/>
          </a:xfrm>
          <a:prstGeom prst="rect">
            <a:avLst/>
          </a:prstGeom>
        </p:spPr>
        <p:txBody>
          <a:bodyPr vert="horz" wrap="none" lIns="91440" tIns="45720" rIns="91440" bIns="45720" rtlCol="0" anchor="ctr">
            <a:normAutofit/>
          </a:bodyPr>
          <a:lstStyle/>
          <a:p>
            <a:pPr algn="l">
              <a:spcBef>
                <a:spcPts val="0"/>
              </a:spcBef>
            </a:pPr>
            <a:endParaRPr lang="en-US" sz="3200" b="1" dirty="0">
              <a:solidFill>
                <a:schemeClr val="tx1">
                  <a:lumMod val="85000"/>
                  <a:lumOff val="15000"/>
                </a:schemeClr>
              </a:solidFill>
              <a:latin typeface="Poppins" panose="00000500000000000000" pitchFamily="50" charset="0"/>
              <a:cs typeface="Poppins" panose="00000500000000000000" pitchFamily="50" charset="0"/>
            </a:endParaRPr>
          </a:p>
        </p:txBody>
      </p:sp>
      <p:sp>
        <p:nvSpPr>
          <p:cNvPr id="24" name="TextBox 23">
            <a:extLst>
              <a:ext uri="{FF2B5EF4-FFF2-40B4-BE49-F238E27FC236}">
                <a16:creationId xmlns:a16="http://schemas.microsoft.com/office/drawing/2014/main" id="{5E065569-9818-5EEF-E245-DE881C5445B5}"/>
              </a:ext>
            </a:extLst>
          </p:cNvPr>
          <p:cNvSpPr txBox="1"/>
          <p:nvPr/>
        </p:nvSpPr>
        <p:spPr>
          <a:xfrm>
            <a:off x="6095999" y="3014506"/>
            <a:ext cx="2788227" cy="304812"/>
          </a:xfrm>
          <a:prstGeom prst="rect">
            <a:avLst/>
          </a:prstGeom>
        </p:spPr>
        <p:txBody>
          <a:bodyPr vert="horz" wrap="square" lIns="91440" tIns="45720" rIns="91440" bIns="45720" rtlCol="0" anchor="ctr">
            <a:normAutofit fontScale="47500" lnSpcReduction="20000"/>
          </a:bodyPr>
          <a:lstStyle/>
          <a:p>
            <a:pPr algn="ctr">
              <a:spcBef>
                <a:spcPts val="0"/>
              </a:spcBef>
            </a:pPr>
            <a:r>
              <a:rPr lang="en-US" sz="3200" dirty="0">
                <a:solidFill>
                  <a:schemeClr val="bg1"/>
                </a:solidFill>
                <a:latin typeface="Century Gothic" panose="020B0502020202020204" pitchFamily="34" charset="0"/>
                <a:cs typeface="Poppins" panose="00000500000000000000" pitchFamily="50" charset="0"/>
              </a:rPr>
              <a:t>DATA AND INSIGHTS</a:t>
            </a:r>
          </a:p>
        </p:txBody>
      </p:sp>
      <p:sp>
        <p:nvSpPr>
          <p:cNvPr id="26" name="TextBox 25">
            <a:extLst>
              <a:ext uri="{FF2B5EF4-FFF2-40B4-BE49-F238E27FC236}">
                <a16:creationId xmlns:a16="http://schemas.microsoft.com/office/drawing/2014/main" id="{104D14F5-A29A-2003-008E-5B69C967D2AC}"/>
              </a:ext>
            </a:extLst>
          </p:cNvPr>
          <p:cNvSpPr txBox="1"/>
          <p:nvPr/>
        </p:nvSpPr>
        <p:spPr>
          <a:xfrm>
            <a:off x="9078189" y="3014506"/>
            <a:ext cx="2788227" cy="304812"/>
          </a:xfrm>
          <a:prstGeom prst="rect">
            <a:avLst/>
          </a:prstGeom>
        </p:spPr>
        <p:txBody>
          <a:bodyPr vert="horz" wrap="square" lIns="91440" tIns="45720" rIns="91440" bIns="45720" rtlCol="0" anchor="ctr">
            <a:normAutofit fontScale="40000" lnSpcReduction="20000"/>
          </a:bodyPr>
          <a:lstStyle/>
          <a:p>
            <a:pPr algn="ctr">
              <a:spcBef>
                <a:spcPts val="0"/>
              </a:spcBef>
            </a:pPr>
            <a:r>
              <a:rPr lang="en-US" sz="3200" dirty="0">
                <a:solidFill>
                  <a:schemeClr val="bg1"/>
                </a:solidFill>
                <a:latin typeface="Century Gothic" panose="020B0502020202020204" pitchFamily="34" charset="0"/>
                <a:cs typeface="Poppins" panose="00000500000000000000" pitchFamily="50" charset="0"/>
              </a:rPr>
              <a:t>LEARNING AND DEVELOPMENT</a:t>
            </a:r>
          </a:p>
        </p:txBody>
      </p:sp>
      <p:sp>
        <p:nvSpPr>
          <p:cNvPr id="27" name="TextBox 26">
            <a:extLst>
              <a:ext uri="{FF2B5EF4-FFF2-40B4-BE49-F238E27FC236}">
                <a16:creationId xmlns:a16="http://schemas.microsoft.com/office/drawing/2014/main" id="{DC37DDDC-7330-EAA5-4E99-49127DF5C653}"/>
              </a:ext>
            </a:extLst>
          </p:cNvPr>
          <p:cNvSpPr txBox="1"/>
          <p:nvPr/>
        </p:nvSpPr>
        <p:spPr>
          <a:xfrm>
            <a:off x="6095998" y="6230349"/>
            <a:ext cx="2788226" cy="304812"/>
          </a:xfrm>
          <a:prstGeom prst="rect">
            <a:avLst/>
          </a:prstGeom>
        </p:spPr>
        <p:txBody>
          <a:bodyPr vert="horz" wrap="square" lIns="91440" tIns="45720" rIns="91440" bIns="45720" rtlCol="0" anchor="ctr">
            <a:normAutofit fontScale="47500" lnSpcReduction="20000"/>
          </a:bodyPr>
          <a:lstStyle/>
          <a:p>
            <a:pPr algn="ctr">
              <a:spcBef>
                <a:spcPts val="0"/>
              </a:spcBef>
            </a:pPr>
            <a:r>
              <a:rPr lang="en-US" sz="3200" dirty="0">
                <a:solidFill>
                  <a:schemeClr val="bg1"/>
                </a:solidFill>
                <a:latin typeface="Century Gothic" panose="020B0502020202020204" pitchFamily="34" charset="0"/>
                <a:cs typeface="Poppins" panose="00000500000000000000" pitchFamily="50" charset="0"/>
              </a:rPr>
              <a:t>GLOBAL COMMUNITIES</a:t>
            </a:r>
          </a:p>
        </p:txBody>
      </p:sp>
      <p:pic>
        <p:nvPicPr>
          <p:cNvPr id="28" name="Picture 27" descr="Logo&#10;&#10;Description automatically generated">
            <a:extLst>
              <a:ext uri="{FF2B5EF4-FFF2-40B4-BE49-F238E27FC236}">
                <a16:creationId xmlns:a16="http://schemas.microsoft.com/office/drawing/2014/main" id="{458ABB27-93F4-0247-37AC-FB4744039F7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567055" y="378278"/>
            <a:ext cx="1880754" cy="1230590"/>
          </a:xfrm>
          <a:prstGeom prst="rect">
            <a:avLst/>
          </a:prstGeom>
        </p:spPr>
      </p:pic>
      <p:pic>
        <p:nvPicPr>
          <p:cNvPr id="29" name="Picture 28" descr="Shape, logo&#10;&#10;Description automatically generated">
            <a:extLst>
              <a:ext uri="{FF2B5EF4-FFF2-40B4-BE49-F238E27FC236}">
                <a16:creationId xmlns:a16="http://schemas.microsoft.com/office/drawing/2014/main" id="{D2E6F04F-A749-CF97-2A6E-654F1C1B8A0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490035" y="322984"/>
            <a:ext cx="1964534" cy="1295467"/>
          </a:xfrm>
          <a:prstGeom prst="rect">
            <a:avLst/>
          </a:prstGeom>
        </p:spPr>
      </p:pic>
      <p:pic>
        <p:nvPicPr>
          <p:cNvPr id="36" name="Picture 35">
            <a:extLst>
              <a:ext uri="{FF2B5EF4-FFF2-40B4-BE49-F238E27FC236}">
                <a16:creationId xmlns:a16="http://schemas.microsoft.com/office/drawing/2014/main" id="{E59176E3-C248-AED7-B383-6AC92178A3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2245" y="3698572"/>
            <a:ext cx="2190255" cy="759339"/>
          </a:xfrm>
          <a:prstGeom prst="rect">
            <a:avLst/>
          </a:prstGeom>
        </p:spPr>
      </p:pic>
      <p:sp>
        <p:nvSpPr>
          <p:cNvPr id="37" name="TextBox 36">
            <a:extLst>
              <a:ext uri="{FF2B5EF4-FFF2-40B4-BE49-F238E27FC236}">
                <a16:creationId xmlns:a16="http://schemas.microsoft.com/office/drawing/2014/main" id="{EACCBDA3-4798-1350-254B-412E8A632861}"/>
              </a:ext>
            </a:extLst>
          </p:cNvPr>
          <p:cNvSpPr txBox="1"/>
          <p:nvPr/>
        </p:nvSpPr>
        <p:spPr>
          <a:xfrm>
            <a:off x="6224155" y="1516871"/>
            <a:ext cx="2524990" cy="770650"/>
          </a:xfrm>
          <a:prstGeom prst="rect">
            <a:avLst/>
          </a:prstGeom>
        </p:spPr>
        <p:txBody>
          <a:bodyPr vert="horz" wrap="square" lIns="91440" tIns="45720" rIns="91440" bIns="45720" rtlCol="0" anchor="ctr">
            <a:normAutofit/>
          </a:bodyPr>
          <a:lstStyle/>
          <a:p>
            <a:pPr algn="l">
              <a:spcBef>
                <a:spcPts val="0"/>
              </a:spcBef>
            </a:pPr>
            <a:r>
              <a:rPr lang="en-US" sz="900" dirty="0">
                <a:solidFill>
                  <a:schemeClr val="tx1">
                    <a:lumMod val="85000"/>
                    <a:lumOff val="15000"/>
                  </a:schemeClr>
                </a:solidFill>
                <a:latin typeface="Century Gothic" panose="020B0502020202020204" pitchFamily="34" charset="0"/>
                <a:cs typeface="Poppins" panose="00000500000000000000" pitchFamily="50" charset="0"/>
              </a:rPr>
              <a:t>Read industry news, explore technical updates access ideas on global employee compensation innovation, and find ways to connect.</a:t>
            </a:r>
          </a:p>
        </p:txBody>
      </p:sp>
      <p:sp>
        <p:nvSpPr>
          <p:cNvPr id="38" name="TextBox 37">
            <a:extLst>
              <a:ext uri="{FF2B5EF4-FFF2-40B4-BE49-F238E27FC236}">
                <a16:creationId xmlns:a16="http://schemas.microsoft.com/office/drawing/2014/main" id="{0AA5DEFA-F2A1-530A-7AAC-51321E8528B0}"/>
              </a:ext>
            </a:extLst>
          </p:cNvPr>
          <p:cNvSpPr txBox="1"/>
          <p:nvPr/>
        </p:nvSpPr>
        <p:spPr>
          <a:xfrm>
            <a:off x="9209807" y="1521706"/>
            <a:ext cx="2524990" cy="770650"/>
          </a:xfrm>
          <a:prstGeom prst="rect">
            <a:avLst/>
          </a:prstGeom>
        </p:spPr>
        <p:txBody>
          <a:bodyPr vert="horz" wrap="square" lIns="91440" tIns="45720" rIns="91440" bIns="45720" rtlCol="0" anchor="ctr">
            <a:normAutofit/>
          </a:bodyPr>
          <a:lstStyle/>
          <a:p>
            <a:pPr algn="l">
              <a:spcBef>
                <a:spcPts val="0"/>
              </a:spcBef>
            </a:pPr>
            <a:r>
              <a:rPr lang="en-US" sz="900" dirty="0">
                <a:solidFill>
                  <a:schemeClr val="tx1">
                    <a:lumMod val="85000"/>
                    <a:lumOff val="15000"/>
                  </a:schemeClr>
                </a:solidFill>
                <a:latin typeface="Century Gothic" panose="020B0502020202020204" pitchFamily="34" charset="0"/>
                <a:cs typeface="Poppins" panose="00000500000000000000" pitchFamily="50" charset="0"/>
              </a:rPr>
              <a:t>Stay ahead through ever-evolving member driven resources that meet your professional and personal development needs.</a:t>
            </a:r>
          </a:p>
        </p:txBody>
      </p:sp>
      <p:sp>
        <p:nvSpPr>
          <p:cNvPr id="39" name="TextBox 38">
            <a:extLst>
              <a:ext uri="{FF2B5EF4-FFF2-40B4-BE49-F238E27FC236}">
                <a16:creationId xmlns:a16="http://schemas.microsoft.com/office/drawing/2014/main" id="{C62AC765-7661-EB1C-CB45-7A277093BFC7}"/>
              </a:ext>
            </a:extLst>
          </p:cNvPr>
          <p:cNvSpPr txBox="1"/>
          <p:nvPr/>
        </p:nvSpPr>
        <p:spPr>
          <a:xfrm>
            <a:off x="6224155" y="4508485"/>
            <a:ext cx="2660069" cy="770650"/>
          </a:xfrm>
          <a:prstGeom prst="rect">
            <a:avLst/>
          </a:prstGeom>
        </p:spPr>
        <p:txBody>
          <a:bodyPr vert="horz" wrap="square" lIns="91440" tIns="45720" rIns="91440" bIns="45720" rtlCol="0" anchor="ctr">
            <a:normAutofit/>
          </a:bodyPr>
          <a:lstStyle/>
          <a:p>
            <a:pPr algn="l">
              <a:spcBef>
                <a:spcPts val="0"/>
              </a:spcBef>
            </a:pPr>
            <a:r>
              <a:rPr lang="en-US" sz="900" dirty="0">
                <a:solidFill>
                  <a:schemeClr val="tx1">
                    <a:lumMod val="85000"/>
                    <a:lumOff val="15000"/>
                  </a:schemeClr>
                </a:solidFill>
                <a:latin typeface="Century Gothic" panose="020B0502020202020204" pitchFamily="34" charset="0"/>
                <a:cs typeface="Poppins" panose="00000500000000000000" pitchFamily="50" charset="0"/>
              </a:rPr>
              <a:t>Learn from and develop relationships with other issuers and providers around the world and in your local region.</a:t>
            </a:r>
          </a:p>
        </p:txBody>
      </p:sp>
      <p:sp>
        <p:nvSpPr>
          <p:cNvPr id="40" name="TextBox 39">
            <a:extLst>
              <a:ext uri="{FF2B5EF4-FFF2-40B4-BE49-F238E27FC236}">
                <a16:creationId xmlns:a16="http://schemas.microsoft.com/office/drawing/2014/main" id="{E5D557A9-78F3-5ADC-F47B-9FF3C8BD432F}"/>
              </a:ext>
            </a:extLst>
          </p:cNvPr>
          <p:cNvSpPr txBox="1"/>
          <p:nvPr/>
        </p:nvSpPr>
        <p:spPr>
          <a:xfrm>
            <a:off x="6224155" y="2141506"/>
            <a:ext cx="2524990" cy="770650"/>
          </a:xfrm>
          <a:prstGeom prst="rect">
            <a:avLst/>
          </a:prstGeom>
        </p:spPr>
        <p:txBody>
          <a:bodyPr vert="horz" wrap="square" lIns="91440" tIns="45720" rIns="91440" bIns="45720" rtlCol="0" anchor="ctr">
            <a:normAutofit/>
          </a:bodyPr>
          <a:lstStyle/>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Surveys and reports</a:t>
            </a:r>
          </a:p>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Articles and insights</a:t>
            </a:r>
          </a:p>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News and updates</a:t>
            </a:r>
          </a:p>
        </p:txBody>
      </p:sp>
      <p:sp>
        <p:nvSpPr>
          <p:cNvPr id="41" name="TextBox 40">
            <a:extLst>
              <a:ext uri="{FF2B5EF4-FFF2-40B4-BE49-F238E27FC236}">
                <a16:creationId xmlns:a16="http://schemas.microsoft.com/office/drawing/2014/main" id="{040E68D2-E801-867A-EAE3-0F5A04DE505C}"/>
              </a:ext>
            </a:extLst>
          </p:cNvPr>
          <p:cNvSpPr txBox="1"/>
          <p:nvPr/>
        </p:nvSpPr>
        <p:spPr>
          <a:xfrm>
            <a:off x="9189025" y="2148651"/>
            <a:ext cx="2524990" cy="770650"/>
          </a:xfrm>
          <a:prstGeom prst="rect">
            <a:avLst/>
          </a:prstGeom>
        </p:spPr>
        <p:txBody>
          <a:bodyPr vert="horz" wrap="square" lIns="91440" tIns="45720" rIns="91440" bIns="45720" rtlCol="0" anchor="ctr">
            <a:normAutofit/>
          </a:bodyPr>
          <a:lstStyle/>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Online learning resources</a:t>
            </a:r>
          </a:p>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Courses</a:t>
            </a:r>
          </a:p>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On-demand webcasts</a:t>
            </a:r>
          </a:p>
        </p:txBody>
      </p:sp>
      <p:sp>
        <p:nvSpPr>
          <p:cNvPr id="42" name="TextBox 41">
            <a:extLst>
              <a:ext uri="{FF2B5EF4-FFF2-40B4-BE49-F238E27FC236}">
                <a16:creationId xmlns:a16="http://schemas.microsoft.com/office/drawing/2014/main" id="{08E4CDCB-7A3C-09E8-2DC9-415F13F037E6}"/>
              </a:ext>
            </a:extLst>
          </p:cNvPr>
          <p:cNvSpPr txBox="1"/>
          <p:nvPr/>
        </p:nvSpPr>
        <p:spPr>
          <a:xfrm>
            <a:off x="6192982" y="5030468"/>
            <a:ext cx="2524990" cy="770650"/>
          </a:xfrm>
          <a:prstGeom prst="rect">
            <a:avLst/>
          </a:prstGeom>
        </p:spPr>
        <p:txBody>
          <a:bodyPr vert="horz" wrap="square" lIns="91440" tIns="45720" rIns="91440" bIns="45720" rtlCol="0" anchor="ctr">
            <a:normAutofit/>
          </a:bodyPr>
          <a:lstStyle/>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Surveys and reports</a:t>
            </a:r>
          </a:p>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Articles and insights</a:t>
            </a:r>
          </a:p>
          <a:p>
            <a:pPr marL="171450" indent="-171450" algn="l">
              <a:spcBef>
                <a:spcPts val="0"/>
              </a:spcBef>
              <a:buClr>
                <a:srgbClr val="00DDDB"/>
              </a:buClr>
              <a:buSzPct val="130000"/>
              <a:buFont typeface="Arial" panose="020B0604020202020204" pitchFamily="34" charset="0"/>
              <a:buChar char="•"/>
            </a:pPr>
            <a:r>
              <a:rPr lang="en-US" sz="900" b="1" dirty="0">
                <a:solidFill>
                  <a:schemeClr val="tx1">
                    <a:lumMod val="85000"/>
                    <a:lumOff val="15000"/>
                  </a:schemeClr>
                </a:solidFill>
                <a:latin typeface="Century Gothic" panose="020B0502020202020204" pitchFamily="34" charset="0"/>
                <a:cs typeface="Poppins" panose="00000500000000000000" pitchFamily="50" charset="0"/>
              </a:rPr>
              <a:t>News and updates</a:t>
            </a:r>
          </a:p>
        </p:txBody>
      </p:sp>
      <p:sp>
        <p:nvSpPr>
          <p:cNvPr id="43" name="Rectangle 42">
            <a:extLst>
              <a:ext uri="{FF2B5EF4-FFF2-40B4-BE49-F238E27FC236}">
                <a16:creationId xmlns:a16="http://schemas.microsoft.com/office/drawing/2014/main" id="{A6B8435C-638A-9EDC-2E2E-F9D3F43876A2}"/>
              </a:ext>
            </a:extLst>
          </p:cNvPr>
          <p:cNvSpPr/>
          <p:nvPr/>
        </p:nvSpPr>
        <p:spPr>
          <a:xfrm>
            <a:off x="9078190" y="3455975"/>
            <a:ext cx="2788226" cy="3069515"/>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8D17FAA0-7D31-656F-7993-4123F2F38447}"/>
              </a:ext>
            </a:extLst>
          </p:cNvPr>
          <p:cNvSpPr txBox="1">
            <a:spLocks/>
          </p:cNvSpPr>
          <p:nvPr/>
        </p:nvSpPr>
        <p:spPr>
          <a:xfrm>
            <a:off x="9478460" y="4376886"/>
            <a:ext cx="2326159" cy="16708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640"/>
              </a:lnSpc>
              <a:spcBef>
                <a:spcPts val="0"/>
              </a:spcBef>
            </a:pPr>
            <a:r>
              <a:rPr lang="en-GB" sz="1400">
                <a:solidFill>
                  <a:schemeClr val="bg1"/>
                </a:solidFill>
                <a:latin typeface="Century Gothic" panose="020B0502020202020204" pitchFamily="34" charset="0"/>
              </a:rPr>
              <a:t>YOUR GATEWAY TO GLOBAL INSIGHTS, PROFESSIONAL DEVELOPMENT AND MEANINGFUL INDUSTRY CONNECTIONS.</a:t>
            </a:r>
            <a:endParaRPr lang="id-ID" sz="1400" dirty="0">
              <a:solidFill>
                <a:schemeClr val="bg1"/>
              </a:solidFill>
              <a:latin typeface="Century Gothic" panose="020B0502020202020204" pitchFamily="34" charset="0"/>
              <a:cs typeface="Poppins" panose="00000500000000000000" pitchFamily="50" charset="0"/>
            </a:endParaRPr>
          </a:p>
        </p:txBody>
      </p:sp>
      <p:pic>
        <p:nvPicPr>
          <p:cNvPr id="47" name="Picture 46">
            <a:extLst>
              <a:ext uri="{FF2B5EF4-FFF2-40B4-BE49-F238E27FC236}">
                <a16:creationId xmlns:a16="http://schemas.microsoft.com/office/drawing/2014/main" id="{96AA4F29-2D8E-A674-1405-9679563959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81252" y="3798875"/>
            <a:ext cx="1573668" cy="547664"/>
          </a:xfrm>
          <a:prstGeom prst="rect">
            <a:avLst/>
          </a:prstGeom>
        </p:spPr>
      </p:pic>
      <p:pic>
        <p:nvPicPr>
          <p:cNvPr id="48" name="Picture 47" descr="Background pattern&#10;&#10;Description automatically generated">
            <a:extLst>
              <a:ext uri="{FF2B5EF4-FFF2-40B4-BE49-F238E27FC236}">
                <a16:creationId xmlns:a16="http://schemas.microsoft.com/office/drawing/2014/main" id="{56B124BB-28A3-873A-7306-B042AC462C97}"/>
              </a:ext>
            </a:extLst>
          </p:cNvPr>
          <p:cNvPicPr>
            <a:picLocks noChangeAspect="1"/>
          </p:cNvPicPr>
          <p:nvPr/>
        </p:nvPicPr>
        <p:blipFill>
          <a:blip r:embed="rId7" cstate="email">
            <a:extLst>
              <a:ext uri="{28A0092B-C50C-407E-A947-70E740481C1C}">
                <a14:useLocalDpi xmlns:a14="http://schemas.microsoft.com/office/drawing/2010/main"/>
              </a:ext>
            </a:extLst>
          </a:blip>
          <a:srcRect l="-13416" b="-15833"/>
          <a:stretch>
            <a:fillRect/>
          </a:stretch>
        </p:blipFill>
        <p:spPr>
          <a:xfrm rot="5400000">
            <a:off x="10852284" y="5505703"/>
            <a:ext cx="1017421" cy="1010844"/>
          </a:xfrm>
          <a:prstGeom prst="rect">
            <a:avLst/>
          </a:prstGeom>
        </p:spPr>
      </p:pic>
      <p:pic>
        <p:nvPicPr>
          <p:cNvPr id="12" name="Picture 11">
            <a:extLst>
              <a:ext uri="{FF2B5EF4-FFF2-40B4-BE49-F238E27FC236}">
                <a16:creationId xmlns:a16="http://schemas.microsoft.com/office/drawing/2014/main" id="{52E48E5D-D949-58D4-8E1D-F94FB02D23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1549" y="1833144"/>
            <a:ext cx="1573668" cy="547664"/>
          </a:xfrm>
          <a:prstGeom prst="rect">
            <a:avLst/>
          </a:prstGeom>
        </p:spPr>
      </p:pic>
      <p:pic>
        <p:nvPicPr>
          <p:cNvPr id="13" name="Picture 12" descr="Background pattern&#10;&#10;Description automatically generated">
            <a:extLst>
              <a:ext uri="{FF2B5EF4-FFF2-40B4-BE49-F238E27FC236}">
                <a16:creationId xmlns:a16="http://schemas.microsoft.com/office/drawing/2014/main" id="{74B19052-3969-50C3-BF11-C1A382B4EEBD}"/>
              </a:ext>
            </a:extLst>
          </p:cNvPr>
          <p:cNvPicPr>
            <a:picLocks noChangeAspect="1"/>
          </p:cNvPicPr>
          <p:nvPr/>
        </p:nvPicPr>
        <p:blipFill>
          <a:blip r:embed="rId8" cstate="email">
            <a:extLst>
              <a:ext uri="{28A0092B-C50C-407E-A947-70E740481C1C}">
                <a14:useLocalDpi xmlns:a14="http://schemas.microsoft.com/office/drawing/2010/main"/>
              </a:ext>
            </a:extLst>
          </a:blip>
          <a:srcRect l="-7089" b="-15833"/>
          <a:stretch>
            <a:fillRect/>
          </a:stretch>
        </p:blipFill>
        <p:spPr>
          <a:xfrm>
            <a:off x="1941547" y="0"/>
            <a:ext cx="3426612" cy="1905248"/>
          </a:xfrm>
          <a:prstGeom prst="rect">
            <a:avLst/>
          </a:prstGeom>
        </p:spPr>
      </p:pic>
      <p:grpSp>
        <p:nvGrpSpPr>
          <p:cNvPr id="18" name="Group 17">
            <a:extLst>
              <a:ext uri="{FF2B5EF4-FFF2-40B4-BE49-F238E27FC236}">
                <a16:creationId xmlns:a16="http://schemas.microsoft.com/office/drawing/2014/main" id="{2810E7D0-2871-5967-18AB-DFCBDB656CB4}"/>
              </a:ext>
            </a:extLst>
          </p:cNvPr>
          <p:cNvGrpSpPr/>
          <p:nvPr/>
        </p:nvGrpSpPr>
        <p:grpSpPr>
          <a:xfrm>
            <a:off x="780572" y="6156706"/>
            <a:ext cx="5298791" cy="707767"/>
            <a:chOff x="791278" y="6145772"/>
            <a:chExt cx="5298791" cy="707767"/>
          </a:xfrm>
        </p:grpSpPr>
        <p:sp>
          <p:nvSpPr>
            <p:cNvPr id="19" name="Rectangle 18">
              <a:extLst>
                <a:ext uri="{FF2B5EF4-FFF2-40B4-BE49-F238E27FC236}">
                  <a16:creationId xmlns:a16="http://schemas.microsoft.com/office/drawing/2014/main" id="{536428A7-9671-50C9-A01D-D9D5C84B1F96}"/>
                </a:ext>
              </a:extLst>
            </p:cNvPr>
            <p:cNvSpPr/>
            <p:nvPr/>
          </p:nvSpPr>
          <p:spPr>
            <a:xfrm>
              <a:off x="791278" y="6360986"/>
              <a:ext cx="2011266" cy="492553"/>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BFF99100-364D-D870-2CCF-A75A75E82235}"/>
                </a:ext>
              </a:extLst>
            </p:cNvPr>
            <p:cNvGrpSpPr/>
            <p:nvPr/>
          </p:nvGrpSpPr>
          <p:grpSpPr>
            <a:xfrm>
              <a:off x="905157" y="6145772"/>
              <a:ext cx="5184912" cy="707767"/>
              <a:chOff x="905157" y="6145772"/>
              <a:chExt cx="5184912" cy="707767"/>
            </a:xfrm>
          </p:grpSpPr>
          <p:sp>
            <p:nvSpPr>
              <p:cNvPr id="30" name="TextBox 29">
                <a:extLst>
                  <a:ext uri="{FF2B5EF4-FFF2-40B4-BE49-F238E27FC236}">
                    <a16:creationId xmlns:a16="http://schemas.microsoft.com/office/drawing/2014/main" id="{786ADC0A-9E7D-6163-F3AA-74AFFC9C06D8}"/>
                  </a:ext>
                </a:extLst>
              </p:cNvPr>
              <p:cNvSpPr txBox="1"/>
              <p:nvPr/>
            </p:nvSpPr>
            <p:spPr>
              <a:xfrm>
                <a:off x="905157" y="6204680"/>
                <a:ext cx="5184912" cy="648859"/>
              </a:xfrm>
              <a:prstGeom prst="rect">
                <a:avLst/>
              </a:prstGeom>
            </p:spPr>
            <p:txBody>
              <a:bodyPr vert="horz" wrap="square" lIns="91440" tIns="45720" rIns="91440" bIns="45720" rtlCol="0" anchor="ctr">
                <a:normAutofit/>
              </a:bodyPr>
              <a:lstStyle/>
              <a:p>
                <a:pPr>
                  <a:spcBef>
                    <a:spcPts val="0"/>
                  </a:spcBef>
                </a:pPr>
                <a:r>
                  <a:rPr lang="en-US" dirty="0">
                    <a:solidFill>
                      <a:srgbClr val="090C37"/>
                    </a:solidFill>
                    <a:latin typeface="Century Gothic" panose="020B0502020202020204" pitchFamily="34" charset="0"/>
                    <a:cs typeface="Poppins" panose="00000500000000000000" pitchFamily="50" charset="0"/>
                  </a:rPr>
                  <a:t>Join us</a:t>
                </a:r>
                <a:endParaRPr lang="en-US" sz="1200" b="1" dirty="0">
                  <a:solidFill>
                    <a:srgbClr val="090C37"/>
                  </a:solidFill>
                  <a:latin typeface="Century Gothic" panose="020B0502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EFDD4C04-FAE4-B2D2-4D8E-B2AC183F71D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31462" y="6145772"/>
                <a:ext cx="566401" cy="566401"/>
              </a:xfrm>
              <a:prstGeom prst="rect">
                <a:avLst/>
              </a:prstGeom>
            </p:spPr>
          </p:pic>
        </p:grpSp>
      </p:grpSp>
    </p:spTree>
    <p:extLst>
      <p:ext uri="{BB962C8B-B14F-4D97-AF65-F5344CB8AC3E}">
        <p14:creationId xmlns:p14="http://schemas.microsoft.com/office/powerpoint/2010/main" val="3677838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1A30F-FFAE-D0C1-569E-13161536BD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DF9F63D-7AC7-6109-F6CC-E4D93B6FCEAA}"/>
              </a:ext>
            </a:extLst>
          </p:cNvPr>
          <p:cNvSpPr/>
          <p:nvPr/>
        </p:nvSpPr>
        <p:spPr>
          <a:xfrm>
            <a:off x="0" y="0"/>
            <a:ext cx="280555" cy="6858000"/>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A14FDD0-5FC9-5758-3102-404EF1DCF87E}"/>
              </a:ext>
            </a:extLst>
          </p:cNvPr>
          <p:cNvSpPr txBox="1">
            <a:spLocks/>
          </p:cNvSpPr>
          <p:nvPr/>
        </p:nvSpPr>
        <p:spPr>
          <a:xfrm>
            <a:off x="849407" y="2802393"/>
            <a:ext cx="4079828" cy="886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940"/>
              </a:lnSpc>
              <a:spcBef>
                <a:spcPts val="0"/>
              </a:spcBef>
            </a:pPr>
            <a:r>
              <a:rPr lang="en-US" sz="3200" b="1" dirty="0">
                <a:solidFill>
                  <a:srgbClr val="090C37"/>
                </a:solidFill>
                <a:latin typeface="Century Gothic" panose="020B0502020202020204" pitchFamily="34" charset="0"/>
                <a:cs typeface="Poppins" panose="00000500000000000000" pitchFamily="50" charset="0"/>
              </a:rPr>
              <a:t>WE HELP YOU TO ACHIEVE YOUR CAREER AMBITIONS</a:t>
            </a:r>
            <a:endParaRPr lang="id-ID" sz="3200" b="1" dirty="0">
              <a:solidFill>
                <a:srgbClr val="090C37"/>
              </a:solidFill>
              <a:latin typeface="Century Gothic" panose="020B0502020202020204" pitchFamily="34" charset="0"/>
              <a:cs typeface="Poppins" panose="00000500000000000000" pitchFamily="50" charset="0"/>
            </a:endParaRPr>
          </a:p>
        </p:txBody>
      </p:sp>
      <p:sp>
        <p:nvSpPr>
          <p:cNvPr id="16" name="Rectangle 15">
            <a:extLst>
              <a:ext uri="{FF2B5EF4-FFF2-40B4-BE49-F238E27FC236}">
                <a16:creationId xmlns:a16="http://schemas.microsoft.com/office/drawing/2014/main" id="{101E4599-6EC9-ECDF-5750-78D721D74DED}"/>
              </a:ext>
            </a:extLst>
          </p:cNvPr>
          <p:cNvSpPr/>
          <p:nvPr/>
        </p:nvSpPr>
        <p:spPr>
          <a:xfrm>
            <a:off x="5101936" y="306891"/>
            <a:ext cx="6764480" cy="138265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59CD9FA-63FB-4466-9A67-B7074F99BD2F}"/>
              </a:ext>
            </a:extLst>
          </p:cNvPr>
          <p:cNvSpPr txBox="1"/>
          <p:nvPr/>
        </p:nvSpPr>
        <p:spPr>
          <a:xfrm>
            <a:off x="5621482" y="2618735"/>
            <a:ext cx="3771900" cy="914400"/>
          </a:xfrm>
          <a:prstGeom prst="rect">
            <a:avLst/>
          </a:prstGeom>
        </p:spPr>
        <p:txBody>
          <a:bodyPr vert="horz" wrap="none" lIns="91440" tIns="45720" rIns="91440" bIns="45720" rtlCol="0" anchor="ctr">
            <a:normAutofit/>
          </a:bodyPr>
          <a:lstStyle/>
          <a:p>
            <a:pPr algn="l">
              <a:spcBef>
                <a:spcPts val="0"/>
              </a:spcBef>
            </a:pPr>
            <a:endParaRPr lang="en-US" sz="3200" b="1" dirty="0">
              <a:solidFill>
                <a:schemeClr val="tx1">
                  <a:lumMod val="85000"/>
                  <a:lumOff val="15000"/>
                </a:schemeClr>
              </a:solidFill>
              <a:latin typeface="Poppins" panose="00000500000000000000" pitchFamily="50" charset="0"/>
              <a:cs typeface="Poppins" panose="00000500000000000000" pitchFamily="50" charset="0"/>
            </a:endParaRPr>
          </a:p>
        </p:txBody>
      </p:sp>
      <p:sp>
        <p:nvSpPr>
          <p:cNvPr id="24" name="TextBox 23">
            <a:extLst>
              <a:ext uri="{FF2B5EF4-FFF2-40B4-BE49-F238E27FC236}">
                <a16:creationId xmlns:a16="http://schemas.microsoft.com/office/drawing/2014/main" id="{3ABB2D20-26F0-010D-EBA5-2B711249D513}"/>
              </a:ext>
            </a:extLst>
          </p:cNvPr>
          <p:cNvSpPr txBox="1"/>
          <p:nvPr/>
        </p:nvSpPr>
        <p:spPr>
          <a:xfrm>
            <a:off x="6095999" y="3014506"/>
            <a:ext cx="2788227" cy="304812"/>
          </a:xfrm>
          <a:prstGeom prst="rect">
            <a:avLst/>
          </a:prstGeom>
        </p:spPr>
        <p:txBody>
          <a:bodyPr vert="horz" wrap="square" lIns="91440" tIns="45720" rIns="91440" bIns="45720" rtlCol="0" anchor="ctr">
            <a:normAutofit fontScale="47500" lnSpcReduction="20000"/>
          </a:bodyPr>
          <a:lstStyle/>
          <a:p>
            <a:pPr algn="ctr">
              <a:spcBef>
                <a:spcPts val="0"/>
              </a:spcBef>
            </a:pPr>
            <a:r>
              <a:rPr lang="en-US" sz="3200" dirty="0">
                <a:solidFill>
                  <a:schemeClr val="bg1"/>
                </a:solidFill>
                <a:latin typeface="Century Gothic" panose="020B0502020202020204" pitchFamily="34" charset="0"/>
                <a:cs typeface="Poppins" panose="00000500000000000000" pitchFamily="50" charset="0"/>
              </a:rPr>
              <a:t>DATA AND INSIGHTS</a:t>
            </a:r>
          </a:p>
        </p:txBody>
      </p:sp>
      <p:sp>
        <p:nvSpPr>
          <p:cNvPr id="26" name="TextBox 25">
            <a:extLst>
              <a:ext uri="{FF2B5EF4-FFF2-40B4-BE49-F238E27FC236}">
                <a16:creationId xmlns:a16="http://schemas.microsoft.com/office/drawing/2014/main" id="{07B9D828-F4B6-A102-092E-6B7CCD10C28E}"/>
              </a:ext>
            </a:extLst>
          </p:cNvPr>
          <p:cNvSpPr txBox="1"/>
          <p:nvPr/>
        </p:nvSpPr>
        <p:spPr>
          <a:xfrm>
            <a:off x="9078189" y="3014506"/>
            <a:ext cx="2788227" cy="304812"/>
          </a:xfrm>
          <a:prstGeom prst="rect">
            <a:avLst/>
          </a:prstGeom>
        </p:spPr>
        <p:txBody>
          <a:bodyPr vert="horz" wrap="square" lIns="91440" tIns="45720" rIns="91440" bIns="45720" rtlCol="0" anchor="ctr">
            <a:normAutofit fontScale="40000" lnSpcReduction="20000"/>
          </a:bodyPr>
          <a:lstStyle/>
          <a:p>
            <a:pPr algn="ctr">
              <a:spcBef>
                <a:spcPts val="0"/>
              </a:spcBef>
            </a:pPr>
            <a:r>
              <a:rPr lang="en-US" sz="3200" dirty="0">
                <a:solidFill>
                  <a:schemeClr val="bg1"/>
                </a:solidFill>
                <a:latin typeface="Century Gothic" panose="020B0502020202020204" pitchFamily="34" charset="0"/>
                <a:cs typeface="Poppins" panose="00000500000000000000" pitchFamily="50" charset="0"/>
              </a:rPr>
              <a:t>LEARNING AND DEVELOPMENT</a:t>
            </a:r>
          </a:p>
        </p:txBody>
      </p:sp>
      <p:sp>
        <p:nvSpPr>
          <p:cNvPr id="40" name="TextBox 39">
            <a:extLst>
              <a:ext uri="{FF2B5EF4-FFF2-40B4-BE49-F238E27FC236}">
                <a16:creationId xmlns:a16="http://schemas.microsoft.com/office/drawing/2014/main" id="{9875842C-D01F-EAD7-67A0-D6AE9E8791BA}"/>
              </a:ext>
            </a:extLst>
          </p:cNvPr>
          <p:cNvSpPr txBox="1"/>
          <p:nvPr/>
        </p:nvSpPr>
        <p:spPr>
          <a:xfrm>
            <a:off x="7507431" y="302079"/>
            <a:ext cx="2845382" cy="1382658"/>
          </a:xfrm>
          <a:prstGeom prst="rect">
            <a:avLst/>
          </a:prstGeom>
        </p:spPr>
        <p:txBody>
          <a:bodyPr vert="horz" wrap="square" lIns="91440" tIns="45720" rIns="91440" bIns="45720" rtlCol="0" anchor="ctr">
            <a:noAutofit/>
          </a:bodyPr>
          <a:lstStyle/>
          <a:p>
            <a:pPr marL="171450" indent="-171450" algn="l">
              <a:lnSpc>
                <a:spcPts val="1480"/>
              </a:lnSpc>
              <a:spcBef>
                <a:spcPts val="0"/>
              </a:spcBef>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Fellow of Global Equity (FGE) designation</a:t>
            </a:r>
          </a:p>
          <a:p>
            <a:pPr marL="171450" indent="-171450" algn="l">
              <a:lnSpc>
                <a:spcPts val="1480"/>
              </a:lnSpc>
              <a:spcBef>
                <a:spcPts val="0"/>
              </a:spcBef>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Fellows-only events and GEO event discounts</a:t>
            </a:r>
          </a:p>
          <a:p>
            <a:pPr marL="171450" indent="-171450" algn="l">
              <a:lnSpc>
                <a:spcPts val="1480"/>
              </a:lnSpc>
              <a:spcBef>
                <a:spcPts val="0"/>
              </a:spcBef>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Lifetime membership to GEO, post-retirement</a:t>
            </a:r>
          </a:p>
          <a:p>
            <a:pPr marL="171450" indent="-171450" algn="l">
              <a:lnSpc>
                <a:spcPts val="1480"/>
              </a:lnSpc>
              <a:spcBef>
                <a:spcPts val="0"/>
              </a:spcBef>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Apply year round: </a:t>
            </a:r>
            <a:r>
              <a:rPr lang="en-US" sz="900" b="1" dirty="0">
                <a:solidFill>
                  <a:schemeClr val="tx1">
                    <a:lumMod val="85000"/>
                    <a:lumOff val="15000"/>
                  </a:schemeClr>
                </a:solidFill>
                <a:latin typeface="Century Gothic" panose="020B0502020202020204" pitchFamily="34" charset="0"/>
                <a:cs typeface="Poppins" panose="00000500000000000000" pitchFamily="50" charset="0"/>
              </a:rPr>
              <a:t>31 Jan, 30 June, 31 Oct</a:t>
            </a:r>
          </a:p>
        </p:txBody>
      </p:sp>
      <p:sp>
        <p:nvSpPr>
          <p:cNvPr id="6" name="Content Placeholder 2">
            <a:extLst>
              <a:ext uri="{FF2B5EF4-FFF2-40B4-BE49-F238E27FC236}">
                <a16:creationId xmlns:a16="http://schemas.microsoft.com/office/drawing/2014/main" id="{60CC5710-CE76-D403-DD70-B46BE439774F}"/>
              </a:ext>
            </a:extLst>
          </p:cNvPr>
          <p:cNvSpPr txBox="1">
            <a:spLocks/>
          </p:cNvSpPr>
          <p:nvPr/>
        </p:nvSpPr>
        <p:spPr>
          <a:xfrm>
            <a:off x="847591" y="3891219"/>
            <a:ext cx="4079828" cy="11936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9E99"/>
              </a:buClr>
              <a:buSzPct val="150000"/>
              <a:buNone/>
            </a:pPr>
            <a:r>
              <a:rPr lang="en-GB" sz="1000" dirty="0">
                <a:latin typeface="Century Gothic" panose="020B0502020202020204" pitchFamily="34" charset="0"/>
                <a:cs typeface="Arial" panose="020B0604020202020204" pitchFamily="34" charset="0"/>
              </a:rPr>
              <a:t>GEO offers unmatched benefits for equity professionals, providing the tools, connections, and expertise needed to thrive in a complex and dynamic industry. </a:t>
            </a:r>
          </a:p>
          <a:p>
            <a:pPr marL="0" indent="0">
              <a:buClr>
                <a:srgbClr val="009E99"/>
              </a:buClr>
              <a:buSzPct val="150000"/>
              <a:buNone/>
            </a:pPr>
            <a:br>
              <a:rPr lang="en-GB" sz="1000" dirty="0">
                <a:latin typeface="Century Gothic" panose="020B0502020202020204" pitchFamily="34" charset="0"/>
                <a:cs typeface="Arial" panose="020B0604020202020204" pitchFamily="34" charset="0"/>
              </a:rPr>
            </a:br>
            <a:r>
              <a:rPr lang="en-GB" sz="1200" b="1" dirty="0">
                <a:latin typeface="Century Gothic" panose="020B0502020202020204" pitchFamily="34" charset="0"/>
                <a:cs typeface="Arial" panose="020B0604020202020204" pitchFamily="34" charset="0"/>
              </a:rPr>
              <a:t>Whether you’re looking to enhance your skills, expand your network, or gain recognition in the equity compensation field, GEO is your trusted partner for success.</a:t>
            </a:r>
            <a:endParaRPr lang="en-GB" sz="1000" b="1" dirty="0">
              <a:latin typeface="Century Gothic" panose="020B0502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F13E35A9-D125-3CA0-AD84-E2EBDB8FC9EB}"/>
              </a:ext>
            </a:extLst>
          </p:cNvPr>
          <p:cNvSpPr/>
          <p:nvPr/>
        </p:nvSpPr>
        <p:spPr>
          <a:xfrm>
            <a:off x="5101391" y="1891980"/>
            <a:ext cx="6756694" cy="138265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679B4E6-948F-3B69-3B6B-3410AEA0136E}"/>
              </a:ext>
            </a:extLst>
          </p:cNvPr>
          <p:cNvSpPr/>
          <p:nvPr/>
        </p:nvSpPr>
        <p:spPr>
          <a:xfrm>
            <a:off x="5101391" y="3476790"/>
            <a:ext cx="6756694" cy="138265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B246CC8-0BEB-8A92-4217-85BC00B343A9}"/>
              </a:ext>
            </a:extLst>
          </p:cNvPr>
          <p:cNvSpPr/>
          <p:nvPr/>
        </p:nvSpPr>
        <p:spPr>
          <a:xfrm>
            <a:off x="5078547" y="5057249"/>
            <a:ext cx="6756694" cy="1382658"/>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EC2DDBE3-3591-810B-6560-A14A85D138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61974" y="431763"/>
            <a:ext cx="2299857" cy="1036388"/>
          </a:xfrm>
          <a:prstGeom prst="rect">
            <a:avLst/>
          </a:prstGeom>
        </p:spPr>
      </p:pic>
      <p:sp>
        <p:nvSpPr>
          <p:cNvPr id="12" name="TextBox 11">
            <a:extLst>
              <a:ext uri="{FF2B5EF4-FFF2-40B4-BE49-F238E27FC236}">
                <a16:creationId xmlns:a16="http://schemas.microsoft.com/office/drawing/2014/main" id="{FF7A8387-3640-9729-ABF1-9F94D5F3338F}"/>
              </a:ext>
            </a:extLst>
          </p:cNvPr>
          <p:cNvSpPr txBox="1"/>
          <p:nvPr/>
        </p:nvSpPr>
        <p:spPr>
          <a:xfrm>
            <a:off x="7536460" y="1989246"/>
            <a:ext cx="3039340" cy="1382658"/>
          </a:xfrm>
          <a:prstGeom prst="rect">
            <a:avLst/>
          </a:prstGeom>
        </p:spPr>
        <p:txBody>
          <a:bodyPr vert="horz" wrap="square" lIns="91440" tIns="45720" rIns="91440" bIns="45720" rtlCol="0" anchor="ctr">
            <a:noAutofit/>
          </a:bodyPr>
          <a:lstStyle/>
          <a:p>
            <a:pPr marL="171450" indent="-171450">
              <a:lnSpc>
                <a:spcPts val="1480"/>
              </a:lnSpc>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Two-year GEO membership with </a:t>
            </a:r>
            <a:r>
              <a:rPr lang="en-US" sz="900" dirty="0" err="1">
                <a:solidFill>
                  <a:schemeClr val="tx1">
                    <a:lumMod val="85000"/>
                    <a:lumOff val="15000"/>
                  </a:schemeClr>
                </a:solidFill>
                <a:latin typeface="Century Gothic" panose="020B0502020202020204" pitchFamily="34" charset="0"/>
                <a:cs typeface="Poppins" panose="00000500000000000000" pitchFamily="50" charset="0"/>
              </a:rPr>
              <a:t>GEOlearn</a:t>
            </a:r>
            <a:r>
              <a:rPr lang="en-US" sz="900" dirty="0">
                <a:solidFill>
                  <a:schemeClr val="tx1">
                    <a:lumMod val="85000"/>
                    <a:lumOff val="15000"/>
                  </a:schemeClr>
                </a:solidFill>
                <a:latin typeface="Century Gothic" panose="020B0502020202020204" pitchFamily="34" charset="0"/>
                <a:cs typeface="Poppins" panose="00000500000000000000" pitchFamily="50" charset="0"/>
              </a:rPr>
              <a:t> </a:t>
            </a:r>
          </a:p>
          <a:p>
            <a:pPr marL="171450" indent="-171450">
              <a:lnSpc>
                <a:spcPts val="1480"/>
              </a:lnSpc>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Regular skills sessions and team white paper</a:t>
            </a:r>
          </a:p>
          <a:p>
            <a:pPr marL="171450" indent="-171450">
              <a:lnSpc>
                <a:spcPts val="1480"/>
              </a:lnSpc>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Free chapters, webcasts, GEO Annual 2028 </a:t>
            </a:r>
          </a:p>
          <a:p>
            <a:pPr marL="171450" indent="-171450">
              <a:lnSpc>
                <a:spcPts val="1480"/>
              </a:lnSpc>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Apply year round: </a:t>
            </a:r>
            <a:r>
              <a:rPr lang="en-US" sz="900" b="1" dirty="0">
                <a:solidFill>
                  <a:schemeClr val="tx1">
                    <a:lumMod val="85000"/>
                    <a:lumOff val="15000"/>
                  </a:schemeClr>
                </a:solidFill>
                <a:latin typeface="Century Gothic" panose="020B0502020202020204" pitchFamily="34" charset="0"/>
                <a:cs typeface="Poppins" panose="00000500000000000000" pitchFamily="50" charset="0"/>
              </a:rPr>
              <a:t>1 August</a:t>
            </a:r>
            <a:endParaRPr lang="en-GB" sz="900" b="1" dirty="0">
              <a:solidFill>
                <a:schemeClr val="tx1">
                  <a:lumMod val="85000"/>
                  <a:lumOff val="15000"/>
                </a:schemeClr>
              </a:solidFill>
              <a:latin typeface="Century Gothic" panose="020B0502020202020204" pitchFamily="34" charset="0"/>
              <a:cs typeface="Poppins" panose="00000500000000000000" pitchFamily="50" charset="0"/>
            </a:endParaRPr>
          </a:p>
        </p:txBody>
      </p:sp>
      <p:pic>
        <p:nvPicPr>
          <p:cNvPr id="8" name="Picture 7">
            <a:extLst>
              <a:ext uri="{FF2B5EF4-FFF2-40B4-BE49-F238E27FC236}">
                <a16:creationId xmlns:a16="http://schemas.microsoft.com/office/drawing/2014/main" id="{7F7A9A08-25BE-AE4C-0A2C-DC795E668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9450" y="1808003"/>
            <a:ext cx="3066308" cy="1533154"/>
          </a:xfrm>
          <a:prstGeom prst="rect">
            <a:avLst/>
          </a:prstGeom>
        </p:spPr>
      </p:pic>
      <p:pic>
        <p:nvPicPr>
          <p:cNvPr id="11" name="Picture 10">
            <a:extLst>
              <a:ext uri="{FF2B5EF4-FFF2-40B4-BE49-F238E27FC236}">
                <a16:creationId xmlns:a16="http://schemas.microsoft.com/office/drawing/2014/main" id="{53EA7C55-B5D7-257B-40F3-69D7B06272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96159" y="3715683"/>
            <a:ext cx="1881828" cy="892313"/>
          </a:xfrm>
          <a:prstGeom prst="rect">
            <a:avLst/>
          </a:prstGeom>
        </p:spPr>
      </p:pic>
      <p:sp>
        <p:nvSpPr>
          <p:cNvPr id="42" name="TextBox 41">
            <a:extLst>
              <a:ext uri="{FF2B5EF4-FFF2-40B4-BE49-F238E27FC236}">
                <a16:creationId xmlns:a16="http://schemas.microsoft.com/office/drawing/2014/main" id="{E9E0A70B-54ED-6556-371A-3FB1F91DA2F9}"/>
              </a:ext>
            </a:extLst>
          </p:cNvPr>
          <p:cNvSpPr txBox="1"/>
          <p:nvPr/>
        </p:nvSpPr>
        <p:spPr>
          <a:xfrm>
            <a:off x="7536460" y="3729385"/>
            <a:ext cx="3174019" cy="868297"/>
          </a:xfrm>
          <a:prstGeom prst="rect">
            <a:avLst/>
          </a:prstGeom>
        </p:spPr>
        <p:txBody>
          <a:bodyPr vert="horz" wrap="square" lIns="91440" tIns="45720" rIns="91440" bIns="45720" rtlCol="0" anchor="ctr">
            <a:noAutofit/>
          </a:bodyPr>
          <a:lstStyle/>
          <a:p>
            <a:pPr marL="171450" indent="-171450" algn="l">
              <a:lnSpc>
                <a:spcPts val="1480"/>
              </a:lnSpc>
              <a:spcBef>
                <a:spcPts val="0"/>
              </a:spcBef>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Global matches, bespoke guidance</a:t>
            </a:r>
          </a:p>
          <a:p>
            <a:pPr marL="171450" indent="-171450" algn="l">
              <a:lnSpc>
                <a:spcPts val="1480"/>
              </a:lnSpc>
              <a:spcBef>
                <a:spcPts val="0"/>
              </a:spcBef>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Light touch facilitation approach </a:t>
            </a:r>
          </a:p>
          <a:p>
            <a:pPr marL="171450" indent="-171450" algn="l">
              <a:lnSpc>
                <a:spcPts val="1480"/>
              </a:lnSpc>
              <a:spcBef>
                <a:spcPts val="0"/>
              </a:spcBef>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Benefit from GEO’s global network</a:t>
            </a:r>
          </a:p>
          <a:p>
            <a:pPr marL="171450" indent="-171450" algn="l">
              <a:lnSpc>
                <a:spcPts val="1480"/>
              </a:lnSpc>
              <a:spcBef>
                <a:spcPts val="0"/>
              </a:spcBef>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Apply year round: </a:t>
            </a:r>
            <a:r>
              <a:rPr lang="en-US" sz="900" b="1" dirty="0">
                <a:solidFill>
                  <a:schemeClr val="tx1">
                    <a:lumMod val="85000"/>
                    <a:lumOff val="15000"/>
                  </a:schemeClr>
                </a:solidFill>
                <a:latin typeface="Century Gothic" panose="020B0502020202020204" pitchFamily="34" charset="0"/>
                <a:cs typeface="Poppins" panose="00000500000000000000" pitchFamily="50" charset="0"/>
              </a:rPr>
              <a:t>31 Jan, 30 June, 31 Oct</a:t>
            </a:r>
          </a:p>
        </p:txBody>
      </p:sp>
      <p:sp>
        <p:nvSpPr>
          <p:cNvPr id="35" name="TextBox 34">
            <a:extLst>
              <a:ext uri="{FF2B5EF4-FFF2-40B4-BE49-F238E27FC236}">
                <a16:creationId xmlns:a16="http://schemas.microsoft.com/office/drawing/2014/main" id="{CB58B97D-3038-5CE8-574D-2899DDFF392D}"/>
              </a:ext>
            </a:extLst>
          </p:cNvPr>
          <p:cNvSpPr txBox="1"/>
          <p:nvPr/>
        </p:nvSpPr>
        <p:spPr>
          <a:xfrm>
            <a:off x="7536459" y="5321486"/>
            <a:ext cx="3174019" cy="776635"/>
          </a:xfrm>
          <a:prstGeom prst="rect">
            <a:avLst/>
          </a:prstGeom>
        </p:spPr>
        <p:txBody>
          <a:bodyPr vert="horz" wrap="square" lIns="91440" tIns="45720" rIns="91440" bIns="45720" rtlCol="0" anchor="ctr">
            <a:noAutofit/>
          </a:bodyPr>
          <a:lstStyle/>
          <a:p>
            <a:pPr marL="171450" indent="-171450" algn="l">
              <a:lnSpc>
                <a:spcPts val="1480"/>
              </a:lnSpc>
              <a:spcBef>
                <a:spcPts val="0"/>
              </a:spcBef>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Ten categories</a:t>
            </a:r>
          </a:p>
          <a:p>
            <a:pPr marL="171450" indent="-171450" algn="l">
              <a:lnSpc>
                <a:spcPts val="1480"/>
              </a:lnSpc>
              <a:spcBef>
                <a:spcPts val="0"/>
              </a:spcBef>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Recognition on a global stage</a:t>
            </a:r>
          </a:p>
          <a:p>
            <a:pPr marL="171450" indent="-171450" algn="l">
              <a:lnSpc>
                <a:spcPts val="1480"/>
              </a:lnSpc>
              <a:spcBef>
                <a:spcPts val="0"/>
              </a:spcBef>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Apply October to January</a:t>
            </a:r>
          </a:p>
          <a:p>
            <a:pPr marL="171450" indent="-171450" algn="l">
              <a:lnSpc>
                <a:spcPts val="1480"/>
              </a:lnSpc>
              <a:spcBef>
                <a:spcPts val="0"/>
              </a:spcBef>
              <a:buClr>
                <a:srgbClr val="E1C077"/>
              </a:buClr>
              <a:buSzPct val="130000"/>
              <a:buFont typeface="Arial" panose="020B0604020202020204" pitchFamily="34" charset="0"/>
              <a:buChar char="•"/>
            </a:pPr>
            <a:r>
              <a:rPr lang="en-US" sz="900" dirty="0">
                <a:solidFill>
                  <a:schemeClr val="tx1">
                    <a:lumMod val="85000"/>
                    <a:lumOff val="15000"/>
                  </a:schemeClr>
                </a:solidFill>
                <a:latin typeface="Century Gothic" panose="020B0502020202020204" pitchFamily="34" charset="0"/>
                <a:cs typeface="Poppins" panose="00000500000000000000" pitchFamily="50" charset="0"/>
              </a:rPr>
              <a:t>Winners announced at GEO Annual</a:t>
            </a:r>
          </a:p>
        </p:txBody>
      </p:sp>
      <p:cxnSp>
        <p:nvCxnSpPr>
          <p:cNvPr id="48" name="Straight Connector 47">
            <a:extLst>
              <a:ext uri="{FF2B5EF4-FFF2-40B4-BE49-F238E27FC236}">
                <a16:creationId xmlns:a16="http://schemas.microsoft.com/office/drawing/2014/main" id="{8D13A27A-D08D-A107-27CF-A3B50DE0D2E4}"/>
              </a:ext>
            </a:extLst>
          </p:cNvPr>
          <p:cNvCxnSpPr/>
          <p:nvPr/>
        </p:nvCxnSpPr>
        <p:spPr>
          <a:xfrm>
            <a:off x="10266218" y="3533135"/>
            <a:ext cx="0" cy="1246683"/>
          </a:xfrm>
          <a:prstGeom prst="line">
            <a:avLst/>
          </a:prstGeom>
          <a:ln w="12700">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BE1EEAC-7075-1EE5-612F-C671D351B3CC}"/>
              </a:ext>
            </a:extLst>
          </p:cNvPr>
          <p:cNvCxnSpPr/>
          <p:nvPr/>
        </p:nvCxnSpPr>
        <p:spPr>
          <a:xfrm>
            <a:off x="10252364" y="1951238"/>
            <a:ext cx="0" cy="1246683"/>
          </a:xfrm>
          <a:prstGeom prst="line">
            <a:avLst/>
          </a:prstGeom>
          <a:ln w="12700">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414D2F-5116-5D47-B31E-3A2C37495853}"/>
              </a:ext>
            </a:extLst>
          </p:cNvPr>
          <p:cNvCxnSpPr/>
          <p:nvPr/>
        </p:nvCxnSpPr>
        <p:spPr>
          <a:xfrm>
            <a:off x="10262755" y="386267"/>
            <a:ext cx="0" cy="1246683"/>
          </a:xfrm>
          <a:prstGeom prst="line">
            <a:avLst/>
          </a:prstGeom>
          <a:ln w="12700">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029602C-1417-41B8-C307-64298F8A98E0}"/>
              </a:ext>
            </a:extLst>
          </p:cNvPr>
          <p:cNvCxnSpPr/>
          <p:nvPr/>
        </p:nvCxnSpPr>
        <p:spPr>
          <a:xfrm>
            <a:off x="10269683" y="5125236"/>
            <a:ext cx="0" cy="1246683"/>
          </a:xfrm>
          <a:prstGeom prst="line">
            <a:avLst/>
          </a:prstGeom>
          <a:ln w="12700">
            <a:solidFill>
              <a:srgbClr val="090C37"/>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C71F97F-D5C5-1928-97B9-25856413F46A}"/>
              </a:ext>
            </a:extLst>
          </p:cNvPr>
          <p:cNvSpPr txBox="1"/>
          <p:nvPr/>
        </p:nvSpPr>
        <p:spPr>
          <a:xfrm>
            <a:off x="10321638" y="302079"/>
            <a:ext cx="1513603" cy="1382658"/>
          </a:xfrm>
          <a:prstGeom prst="rect">
            <a:avLst/>
          </a:prstGeom>
        </p:spPr>
        <p:txBody>
          <a:bodyPr vert="horz" wrap="square" lIns="91440" tIns="45720" rIns="91440" bIns="45720" rtlCol="0" anchor="ctr">
            <a:normAutofit/>
          </a:bodyPr>
          <a:lstStyle/>
          <a:p>
            <a:pPr algn="l">
              <a:spcBef>
                <a:spcPts val="0"/>
              </a:spcBef>
            </a:pPr>
            <a:r>
              <a:rPr lang="en-US" sz="1100" dirty="0">
                <a:solidFill>
                  <a:schemeClr val="tx1">
                    <a:lumMod val="85000"/>
                    <a:lumOff val="15000"/>
                  </a:schemeClr>
                </a:solidFill>
                <a:latin typeface="Century Gothic" panose="020B0502020202020204" pitchFamily="34" charset="0"/>
                <a:cs typeface="Poppins" panose="00000500000000000000" pitchFamily="50" charset="0"/>
              </a:rPr>
              <a:t>OUR FELLOWS ARE SELECTED FOR THEIR CONTRIBUTIONS TO THE GLOBAL EQUITY INDUSTRY</a:t>
            </a:r>
          </a:p>
        </p:txBody>
      </p:sp>
      <p:sp>
        <p:nvSpPr>
          <p:cNvPr id="54" name="TextBox 53">
            <a:extLst>
              <a:ext uri="{FF2B5EF4-FFF2-40B4-BE49-F238E27FC236}">
                <a16:creationId xmlns:a16="http://schemas.microsoft.com/office/drawing/2014/main" id="{71DB8875-3755-2CC1-5109-254FF9B11E05}"/>
              </a:ext>
            </a:extLst>
          </p:cNvPr>
          <p:cNvSpPr txBox="1"/>
          <p:nvPr/>
        </p:nvSpPr>
        <p:spPr>
          <a:xfrm>
            <a:off x="10344482" y="1896832"/>
            <a:ext cx="1513603" cy="1382658"/>
          </a:xfrm>
          <a:prstGeom prst="rect">
            <a:avLst/>
          </a:prstGeom>
        </p:spPr>
        <p:txBody>
          <a:bodyPr vert="horz" wrap="square" lIns="91440" tIns="45720" rIns="91440" bIns="45720" rtlCol="0" anchor="ctr">
            <a:normAutofit/>
          </a:bodyPr>
          <a:lstStyle/>
          <a:p>
            <a:pPr algn="l">
              <a:spcBef>
                <a:spcPts val="0"/>
              </a:spcBef>
            </a:pPr>
            <a:r>
              <a:rPr lang="en-US" sz="1100" dirty="0">
                <a:solidFill>
                  <a:schemeClr val="tx1">
                    <a:lumMod val="85000"/>
                    <a:lumOff val="15000"/>
                  </a:schemeClr>
                </a:solidFill>
                <a:latin typeface="Century Gothic" panose="020B0502020202020204" pitchFamily="34" charset="0"/>
                <a:cs typeface="Poppins" panose="00000500000000000000" pitchFamily="50" charset="0"/>
              </a:rPr>
              <a:t>A CAREER DEVELOPMENT AND THOUGHT LEADERSHIP PROGRAM FOR RISING STAR PRACTITIONERS</a:t>
            </a:r>
          </a:p>
        </p:txBody>
      </p:sp>
      <p:sp>
        <p:nvSpPr>
          <p:cNvPr id="55" name="TextBox 54">
            <a:extLst>
              <a:ext uri="{FF2B5EF4-FFF2-40B4-BE49-F238E27FC236}">
                <a16:creationId xmlns:a16="http://schemas.microsoft.com/office/drawing/2014/main" id="{8EC7CFC5-0641-0E08-0A39-FCC8085AFA65}"/>
              </a:ext>
            </a:extLst>
          </p:cNvPr>
          <p:cNvSpPr txBox="1"/>
          <p:nvPr/>
        </p:nvSpPr>
        <p:spPr>
          <a:xfrm>
            <a:off x="10352813" y="3477291"/>
            <a:ext cx="1513603" cy="1382658"/>
          </a:xfrm>
          <a:prstGeom prst="rect">
            <a:avLst/>
          </a:prstGeom>
        </p:spPr>
        <p:txBody>
          <a:bodyPr vert="horz" wrap="square" lIns="91440" tIns="45720" rIns="91440" bIns="45720" rtlCol="0" anchor="ctr">
            <a:normAutofit/>
          </a:bodyPr>
          <a:lstStyle/>
          <a:p>
            <a:pPr algn="l">
              <a:spcBef>
                <a:spcPts val="0"/>
              </a:spcBef>
            </a:pPr>
            <a:r>
              <a:rPr lang="en-US" sz="1100" dirty="0">
                <a:solidFill>
                  <a:schemeClr val="tx1">
                    <a:lumMod val="85000"/>
                    <a:lumOff val="15000"/>
                  </a:schemeClr>
                </a:solidFill>
                <a:latin typeface="Century Gothic" panose="020B0502020202020204" pitchFamily="34" charset="0"/>
                <a:cs typeface="Poppins" panose="00000500000000000000" pitchFamily="50" charset="0"/>
              </a:rPr>
              <a:t>BECOME A MENTOR AND/OR MENTEE FOR A UNIQUE OPPORTUNITY TO CONNECT, GROW AND THRIVE</a:t>
            </a:r>
          </a:p>
        </p:txBody>
      </p:sp>
      <p:sp>
        <p:nvSpPr>
          <p:cNvPr id="56" name="TextBox 55">
            <a:extLst>
              <a:ext uri="{FF2B5EF4-FFF2-40B4-BE49-F238E27FC236}">
                <a16:creationId xmlns:a16="http://schemas.microsoft.com/office/drawing/2014/main" id="{49436A0C-F753-8315-5EA1-A9C39C3ACC04}"/>
              </a:ext>
            </a:extLst>
          </p:cNvPr>
          <p:cNvSpPr txBox="1"/>
          <p:nvPr/>
        </p:nvSpPr>
        <p:spPr>
          <a:xfrm>
            <a:off x="10330150" y="5035410"/>
            <a:ext cx="1513603" cy="1382658"/>
          </a:xfrm>
          <a:prstGeom prst="rect">
            <a:avLst/>
          </a:prstGeom>
        </p:spPr>
        <p:txBody>
          <a:bodyPr vert="horz" wrap="square" lIns="91440" tIns="45720" rIns="91440" bIns="45720" rtlCol="0" anchor="ctr">
            <a:normAutofit/>
          </a:bodyPr>
          <a:lstStyle/>
          <a:p>
            <a:pPr algn="l">
              <a:spcBef>
                <a:spcPts val="0"/>
              </a:spcBef>
            </a:pPr>
            <a:r>
              <a:rPr lang="en-US" sz="1100" dirty="0">
                <a:solidFill>
                  <a:schemeClr val="tx1">
                    <a:lumMod val="85000"/>
                    <a:lumOff val="15000"/>
                  </a:schemeClr>
                </a:solidFill>
                <a:latin typeface="Century Gothic" panose="020B0502020202020204" pitchFamily="34" charset="0"/>
                <a:cs typeface="Poppins" panose="00000500000000000000" pitchFamily="50" charset="0"/>
              </a:rPr>
              <a:t>CELEBRATING THE GLOBAL SHARE PLAN INDUSTRY’S BEST AND BRIGHTEST SINCE 2002</a:t>
            </a:r>
          </a:p>
        </p:txBody>
      </p:sp>
      <p:pic>
        <p:nvPicPr>
          <p:cNvPr id="10" name="Picture 9">
            <a:extLst>
              <a:ext uri="{FF2B5EF4-FFF2-40B4-BE49-F238E27FC236}">
                <a16:creationId xmlns:a16="http://schemas.microsoft.com/office/drawing/2014/main" id="{808D19F8-A603-5572-3452-F0BAB663BF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96159" y="5368954"/>
            <a:ext cx="2037129" cy="679140"/>
          </a:xfrm>
          <a:prstGeom prst="rect">
            <a:avLst/>
          </a:prstGeom>
        </p:spPr>
      </p:pic>
      <p:grpSp>
        <p:nvGrpSpPr>
          <p:cNvPr id="18" name="Group 17">
            <a:extLst>
              <a:ext uri="{FF2B5EF4-FFF2-40B4-BE49-F238E27FC236}">
                <a16:creationId xmlns:a16="http://schemas.microsoft.com/office/drawing/2014/main" id="{6BC0615E-32F6-9646-B765-1BD043C4076F}"/>
              </a:ext>
            </a:extLst>
          </p:cNvPr>
          <p:cNvGrpSpPr/>
          <p:nvPr/>
        </p:nvGrpSpPr>
        <p:grpSpPr>
          <a:xfrm>
            <a:off x="780572" y="6156706"/>
            <a:ext cx="5298791" cy="720008"/>
            <a:chOff x="791278" y="6145772"/>
            <a:chExt cx="5298791" cy="720008"/>
          </a:xfrm>
        </p:grpSpPr>
        <p:sp>
          <p:nvSpPr>
            <p:cNvPr id="19" name="Rectangle 18">
              <a:extLst>
                <a:ext uri="{FF2B5EF4-FFF2-40B4-BE49-F238E27FC236}">
                  <a16:creationId xmlns:a16="http://schemas.microsoft.com/office/drawing/2014/main" id="{756B8DBE-FC05-DD13-5C32-DFE6068F1AC8}"/>
                </a:ext>
              </a:extLst>
            </p:cNvPr>
            <p:cNvSpPr/>
            <p:nvPr/>
          </p:nvSpPr>
          <p:spPr>
            <a:xfrm>
              <a:off x="791278" y="6360986"/>
              <a:ext cx="2011266" cy="504794"/>
            </a:xfrm>
            <a:prstGeom prst="rect">
              <a:avLst/>
            </a:prstGeom>
            <a:solidFill>
              <a:schemeClr val="accent3">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DED0FAAE-B62A-46FD-84B1-7719C64D562A}"/>
                </a:ext>
              </a:extLst>
            </p:cNvPr>
            <p:cNvGrpSpPr/>
            <p:nvPr/>
          </p:nvGrpSpPr>
          <p:grpSpPr>
            <a:xfrm>
              <a:off x="905157" y="6145772"/>
              <a:ext cx="5184912" cy="707767"/>
              <a:chOff x="905157" y="6145772"/>
              <a:chExt cx="5184912" cy="707767"/>
            </a:xfrm>
          </p:grpSpPr>
          <p:sp>
            <p:nvSpPr>
              <p:cNvPr id="21" name="TextBox 20">
                <a:extLst>
                  <a:ext uri="{FF2B5EF4-FFF2-40B4-BE49-F238E27FC236}">
                    <a16:creationId xmlns:a16="http://schemas.microsoft.com/office/drawing/2014/main" id="{C413A9DE-B8F8-FB4A-AA9A-AFD61ED27F79}"/>
                  </a:ext>
                </a:extLst>
              </p:cNvPr>
              <p:cNvSpPr txBox="1"/>
              <p:nvPr/>
            </p:nvSpPr>
            <p:spPr>
              <a:xfrm>
                <a:off x="905157" y="6204680"/>
                <a:ext cx="5184912" cy="648859"/>
              </a:xfrm>
              <a:prstGeom prst="rect">
                <a:avLst/>
              </a:prstGeom>
            </p:spPr>
            <p:txBody>
              <a:bodyPr vert="horz" wrap="square" lIns="91440" tIns="45720" rIns="91440" bIns="45720" rtlCol="0" anchor="ctr">
                <a:normAutofit/>
              </a:bodyPr>
              <a:lstStyle/>
              <a:p>
                <a:pPr>
                  <a:spcBef>
                    <a:spcPts val="0"/>
                  </a:spcBef>
                </a:pPr>
                <a:r>
                  <a:rPr lang="en-US" dirty="0">
                    <a:solidFill>
                      <a:srgbClr val="090C37"/>
                    </a:solidFill>
                    <a:latin typeface="Century Gothic" panose="020B0502020202020204" pitchFamily="34" charset="0"/>
                    <a:cs typeface="Poppins" panose="00000500000000000000" pitchFamily="50" charset="0"/>
                  </a:rPr>
                  <a:t>Join us</a:t>
                </a:r>
                <a:endParaRPr lang="en-US" sz="1200" b="1" dirty="0">
                  <a:solidFill>
                    <a:srgbClr val="090C37"/>
                  </a:solidFill>
                  <a:latin typeface="Century Gothic" panose="020B0502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BFCB4861-6E85-6E35-822A-362872F9C8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31462" y="6145772"/>
                <a:ext cx="566401" cy="566401"/>
              </a:xfrm>
              <a:prstGeom prst="rect">
                <a:avLst/>
              </a:prstGeom>
            </p:spPr>
          </p:pic>
        </p:grpSp>
      </p:grpSp>
      <p:pic>
        <p:nvPicPr>
          <p:cNvPr id="25" name="Picture 24" descr="Background pattern&#10;&#10;Description automatically generated">
            <a:extLst>
              <a:ext uri="{FF2B5EF4-FFF2-40B4-BE49-F238E27FC236}">
                <a16:creationId xmlns:a16="http://schemas.microsoft.com/office/drawing/2014/main" id="{BC0BE1CA-D06C-4C5C-356B-E8ED8C4EEE3D}"/>
              </a:ext>
            </a:extLst>
          </p:cNvPr>
          <p:cNvPicPr>
            <a:picLocks noChangeAspect="1"/>
          </p:cNvPicPr>
          <p:nvPr/>
        </p:nvPicPr>
        <p:blipFill>
          <a:blip r:embed="rId8" cstate="email">
            <a:extLst>
              <a:ext uri="{28A0092B-C50C-407E-A947-70E740481C1C}">
                <a14:useLocalDpi xmlns:a14="http://schemas.microsoft.com/office/drawing/2010/main"/>
              </a:ext>
            </a:extLst>
          </a:blip>
          <a:srcRect l="-7089" b="-15833"/>
          <a:stretch>
            <a:fillRect/>
          </a:stretch>
        </p:blipFill>
        <p:spPr>
          <a:xfrm>
            <a:off x="1941547" y="0"/>
            <a:ext cx="3426612" cy="1905248"/>
          </a:xfrm>
          <a:prstGeom prst="rect">
            <a:avLst/>
          </a:prstGeom>
        </p:spPr>
      </p:pic>
      <p:pic>
        <p:nvPicPr>
          <p:cNvPr id="27" name="Picture 26">
            <a:extLst>
              <a:ext uri="{FF2B5EF4-FFF2-40B4-BE49-F238E27FC236}">
                <a16:creationId xmlns:a16="http://schemas.microsoft.com/office/drawing/2014/main" id="{858CE662-D5CE-4F27-CDCC-5D31E1C7E24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1549" y="1833144"/>
            <a:ext cx="1573668" cy="547664"/>
          </a:xfrm>
          <a:prstGeom prst="rect">
            <a:avLst/>
          </a:prstGeom>
        </p:spPr>
      </p:pic>
    </p:spTree>
    <p:extLst>
      <p:ext uri="{BB962C8B-B14F-4D97-AF65-F5344CB8AC3E}">
        <p14:creationId xmlns:p14="http://schemas.microsoft.com/office/powerpoint/2010/main" val="1222929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6B1936D-3425-CF2B-A539-E17BC71FD365}"/>
              </a:ext>
            </a:extLst>
          </p:cNvPr>
          <p:cNvSpPr>
            <a:spLocks noGrp="1"/>
          </p:cNvSpPr>
          <p:nvPr>
            <p:ph type="body" sz="quarter" idx="4294967295"/>
          </p:nvPr>
        </p:nvSpPr>
        <p:spPr>
          <a:xfrm>
            <a:off x="723900" y="1299322"/>
            <a:ext cx="9861550" cy="588963"/>
          </a:xfrm>
          <a:prstGeom prst="rect">
            <a:avLst/>
          </a:prstGeom>
        </p:spPr>
        <p:txBody>
          <a:bodyPr/>
          <a:lstStyle/>
          <a:p>
            <a:pPr marL="0" indent="0">
              <a:buNone/>
            </a:pPr>
            <a:r>
              <a:rPr lang="en-GB" dirty="0">
                <a:solidFill>
                  <a:srgbClr val="7F28CC"/>
                </a:solidFill>
                <a:latin typeface="Century Gothic" panose="020B0502020202020204" pitchFamily="34" charset="0"/>
              </a:rPr>
              <a:t>INSERT GEO MEMBERSHIP BENEFITS VIDEO SLIDE HERE (OPTIONAL)</a:t>
            </a:r>
          </a:p>
        </p:txBody>
      </p:sp>
      <p:sp>
        <p:nvSpPr>
          <p:cNvPr id="2" name="Text Placeholder 5">
            <a:extLst>
              <a:ext uri="{FF2B5EF4-FFF2-40B4-BE49-F238E27FC236}">
                <a16:creationId xmlns:a16="http://schemas.microsoft.com/office/drawing/2014/main" id="{D0F6021E-8E63-1D15-2C07-5131C8EF90A2}"/>
              </a:ext>
            </a:extLst>
          </p:cNvPr>
          <p:cNvSpPr txBox="1">
            <a:spLocks/>
          </p:cNvSpPr>
          <p:nvPr/>
        </p:nvSpPr>
        <p:spPr>
          <a:xfrm>
            <a:off x="723900" y="2405142"/>
            <a:ext cx="9861550" cy="5890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u="sng" dirty="0">
                <a:solidFill>
                  <a:srgbClr val="FF0000"/>
                </a:solidFill>
                <a:latin typeface="Century Gothic" panose="020B0502020202020204" pitchFamily="34" charset="0"/>
                <a:hlinkClick r:id="rId2"/>
              </a:rPr>
              <a:t>DOWNLOAD THE VIDEO SLIDE</a:t>
            </a:r>
            <a:endParaRPr lang="en-GB" sz="2000" u="sng"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628025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D7BE9-27EA-B678-CBE1-E4BFBC916B2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30905F2-800F-49C1-DD9E-0E4160195DA7}"/>
              </a:ext>
            </a:extLst>
          </p:cNvPr>
          <p:cNvSpPr>
            <a:spLocks noGrp="1"/>
          </p:cNvSpPr>
          <p:nvPr>
            <p:ph type="body" sz="quarter" idx="11"/>
          </p:nvPr>
        </p:nvSpPr>
        <p:spPr>
          <a:xfrm>
            <a:off x="7358064" y="329707"/>
            <a:ext cx="4150939" cy="1530731"/>
          </a:xfrm>
        </p:spPr>
        <p:txBody>
          <a:bodyPr/>
          <a:lstStyle/>
          <a:p>
            <a:r>
              <a:rPr lang="en-US" dirty="0"/>
              <a:t>JOIN GLOBAL SHARE PLAN PEERS IN DENMARK</a:t>
            </a:r>
          </a:p>
        </p:txBody>
      </p:sp>
      <p:sp>
        <p:nvSpPr>
          <p:cNvPr id="4" name="Text Placeholder 3">
            <a:extLst>
              <a:ext uri="{FF2B5EF4-FFF2-40B4-BE49-F238E27FC236}">
                <a16:creationId xmlns:a16="http://schemas.microsoft.com/office/drawing/2014/main" id="{53233EDB-A27B-5BF4-A383-D40EA710BF4B}"/>
              </a:ext>
            </a:extLst>
          </p:cNvPr>
          <p:cNvSpPr>
            <a:spLocks noGrp="1"/>
          </p:cNvSpPr>
          <p:nvPr>
            <p:ph type="body" sz="quarter" idx="12"/>
          </p:nvPr>
        </p:nvSpPr>
        <p:spPr>
          <a:xfrm>
            <a:off x="7628861" y="3404763"/>
            <a:ext cx="1116576" cy="301172"/>
          </a:xfrm>
        </p:spPr>
        <p:txBody>
          <a:bodyPr/>
          <a:lstStyle/>
          <a:p>
            <a:pPr algn="ctr"/>
            <a:r>
              <a:rPr lang="en-GB" b="1" dirty="0">
                <a:solidFill>
                  <a:srgbClr val="090C37"/>
                </a:solidFill>
              </a:rPr>
              <a:t>~450</a:t>
            </a:r>
            <a:br>
              <a:rPr lang="en-GB" sz="1400" dirty="0"/>
            </a:br>
            <a:r>
              <a:rPr lang="en-GB" sz="1400" dirty="0"/>
              <a:t>Global attendees</a:t>
            </a:r>
            <a:endParaRPr lang="en-US" sz="1400" dirty="0"/>
          </a:p>
        </p:txBody>
      </p:sp>
      <p:sp>
        <p:nvSpPr>
          <p:cNvPr id="5" name="Text Placeholder 4">
            <a:extLst>
              <a:ext uri="{FF2B5EF4-FFF2-40B4-BE49-F238E27FC236}">
                <a16:creationId xmlns:a16="http://schemas.microsoft.com/office/drawing/2014/main" id="{926D5D0E-F930-72A0-5B4E-F9980A679525}"/>
              </a:ext>
            </a:extLst>
          </p:cNvPr>
          <p:cNvSpPr>
            <a:spLocks noGrp="1"/>
          </p:cNvSpPr>
          <p:nvPr>
            <p:ph type="body" sz="quarter" idx="13"/>
          </p:nvPr>
        </p:nvSpPr>
        <p:spPr>
          <a:xfrm>
            <a:off x="7358064" y="1548303"/>
            <a:ext cx="4628544" cy="1301197"/>
          </a:xfrm>
        </p:spPr>
        <p:txBody>
          <a:bodyPr/>
          <a:lstStyle/>
          <a:p>
            <a:r>
              <a:rPr lang="en-US" sz="1200" b="1" dirty="0">
                <a:solidFill>
                  <a:schemeClr val="tx1"/>
                </a:solidFill>
              </a:rPr>
              <a:t>“It was an excellent conference. All of my goals were met.”</a:t>
            </a:r>
          </a:p>
          <a:p>
            <a:r>
              <a:rPr lang="en-US" sz="1200" b="1" dirty="0">
                <a:solidFill>
                  <a:schemeClr val="tx1"/>
                </a:solidFill>
              </a:rPr>
              <a:t>“The conference does a great job of connecting first-time attendees and making everyone feel welcome.”                    </a:t>
            </a:r>
          </a:p>
          <a:p>
            <a:r>
              <a:rPr lang="en-US" sz="1200" b="1" dirty="0">
                <a:solidFill>
                  <a:schemeClr val="tx1"/>
                </a:solidFill>
              </a:rPr>
              <a:t>“I loved the heavy number of issuers versus vendors.”  </a:t>
            </a:r>
          </a:p>
          <a:p>
            <a:r>
              <a:rPr lang="en-US" sz="1200" b="1" dirty="0">
                <a:solidFill>
                  <a:schemeClr val="tx1"/>
                </a:solidFill>
              </a:rPr>
              <a:t>“Interaction with the speakers was amazing!”</a:t>
            </a:r>
            <a:endParaRPr lang="en-GB" sz="1200" b="1" dirty="0">
              <a:solidFill>
                <a:schemeClr val="tx1"/>
              </a:solidFill>
            </a:endParaRPr>
          </a:p>
        </p:txBody>
      </p:sp>
      <p:pic>
        <p:nvPicPr>
          <p:cNvPr id="17" name="Picture Placeholder 16">
            <a:extLst>
              <a:ext uri="{FF2B5EF4-FFF2-40B4-BE49-F238E27FC236}">
                <a16:creationId xmlns:a16="http://schemas.microsoft.com/office/drawing/2014/main" id="{CEAA52C1-1480-77AE-8DEA-4AA5967179AD}"/>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2951" y="7713"/>
            <a:ext cx="7183120" cy="6858000"/>
          </a:xfrm>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7" name="Text Placeholder 3">
            <a:extLst>
              <a:ext uri="{FF2B5EF4-FFF2-40B4-BE49-F238E27FC236}">
                <a16:creationId xmlns:a16="http://schemas.microsoft.com/office/drawing/2014/main" id="{0C6AFFD7-6DA8-56CA-C511-DE9D4D88A6A9}"/>
              </a:ext>
            </a:extLst>
          </p:cNvPr>
          <p:cNvSpPr txBox="1">
            <a:spLocks/>
          </p:cNvSpPr>
          <p:nvPr/>
        </p:nvSpPr>
        <p:spPr>
          <a:xfrm>
            <a:off x="9057850" y="3365384"/>
            <a:ext cx="1116576" cy="572648"/>
          </a:xfrm>
          <a:prstGeom prst="rect">
            <a:avLst/>
          </a:prstGeom>
        </p:spPr>
        <p:txBody>
          <a:bodyPr/>
          <a:lstStyle>
            <a:lvl1pPr marL="0" indent="0" algn="l" defTabSz="914400" rtl="0" eaLnBrk="1" latinLnBrk="0" hangingPunct="1">
              <a:lnSpc>
                <a:spcPts val="1760"/>
              </a:lnSpc>
              <a:spcBef>
                <a:spcPts val="0"/>
              </a:spcBef>
              <a:buFont typeface="Arial" panose="020B0604020202020204" pitchFamily="34" charset="0"/>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a:t>~150</a:t>
            </a:r>
            <a:br>
              <a:rPr lang="en-GB" sz="1400" dirty="0"/>
            </a:br>
            <a:r>
              <a:rPr lang="en-GB" sz="1400" dirty="0"/>
              <a:t>Expert speakers</a:t>
            </a:r>
          </a:p>
        </p:txBody>
      </p:sp>
      <p:sp>
        <p:nvSpPr>
          <p:cNvPr id="8" name="Text Placeholder 3">
            <a:extLst>
              <a:ext uri="{FF2B5EF4-FFF2-40B4-BE49-F238E27FC236}">
                <a16:creationId xmlns:a16="http://schemas.microsoft.com/office/drawing/2014/main" id="{52B8A39A-4C68-0724-6795-0E8E9154F784}"/>
              </a:ext>
            </a:extLst>
          </p:cNvPr>
          <p:cNvSpPr txBox="1">
            <a:spLocks/>
          </p:cNvSpPr>
          <p:nvPr/>
        </p:nvSpPr>
        <p:spPr>
          <a:xfrm>
            <a:off x="7571772" y="4871753"/>
            <a:ext cx="1230754" cy="572648"/>
          </a:xfrm>
          <a:prstGeom prst="rect">
            <a:avLst/>
          </a:prstGeom>
        </p:spPr>
        <p:txBody>
          <a:bodyPr/>
          <a:lstStyle>
            <a:lvl1pPr marL="0" indent="0" algn="l" defTabSz="914400" rtl="0" eaLnBrk="1" latinLnBrk="0" hangingPunct="1">
              <a:lnSpc>
                <a:spcPts val="1760"/>
              </a:lnSpc>
              <a:spcBef>
                <a:spcPts val="0"/>
              </a:spcBef>
              <a:buFont typeface="Arial" panose="020B0604020202020204" pitchFamily="34" charset="0"/>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a:t>~165</a:t>
            </a:r>
            <a:br>
              <a:rPr lang="en-GB" sz="1400" dirty="0"/>
            </a:br>
            <a:r>
              <a:rPr lang="en-GB" sz="1400" dirty="0"/>
              <a:t>Senior-level issuers</a:t>
            </a:r>
          </a:p>
        </p:txBody>
      </p:sp>
      <p:sp>
        <p:nvSpPr>
          <p:cNvPr id="9" name="Text Placeholder 3">
            <a:extLst>
              <a:ext uri="{FF2B5EF4-FFF2-40B4-BE49-F238E27FC236}">
                <a16:creationId xmlns:a16="http://schemas.microsoft.com/office/drawing/2014/main" id="{8016FC81-8A12-1657-7CB2-52CD968285BD}"/>
              </a:ext>
            </a:extLst>
          </p:cNvPr>
          <p:cNvSpPr txBox="1">
            <a:spLocks/>
          </p:cNvSpPr>
          <p:nvPr/>
        </p:nvSpPr>
        <p:spPr>
          <a:xfrm>
            <a:off x="9098800" y="4886601"/>
            <a:ext cx="1075626" cy="572648"/>
          </a:xfrm>
          <a:prstGeom prst="rect">
            <a:avLst/>
          </a:prstGeom>
        </p:spPr>
        <p:txBody>
          <a:bodyPr/>
          <a:lstStyle>
            <a:lvl1pPr marL="0" indent="0" algn="l" defTabSz="914400" rtl="0" eaLnBrk="1" latinLnBrk="0" hangingPunct="1">
              <a:lnSpc>
                <a:spcPts val="1760"/>
              </a:lnSpc>
              <a:spcBef>
                <a:spcPts val="0"/>
              </a:spcBef>
              <a:buFont typeface="Arial" panose="020B0604020202020204" pitchFamily="34" charset="0"/>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a:t>~20</a:t>
            </a:r>
          </a:p>
          <a:p>
            <a:pPr algn="ctr"/>
            <a:r>
              <a:rPr lang="en-GB" sz="1400" dirty="0"/>
              <a:t>Countries</a:t>
            </a:r>
          </a:p>
        </p:txBody>
      </p:sp>
      <p:sp>
        <p:nvSpPr>
          <p:cNvPr id="10" name="Text Placeholder 3">
            <a:extLst>
              <a:ext uri="{FF2B5EF4-FFF2-40B4-BE49-F238E27FC236}">
                <a16:creationId xmlns:a16="http://schemas.microsoft.com/office/drawing/2014/main" id="{1CC987BD-FFC3-2137-624C-75BA2625DA27}"/>
              </a:ext>
            </a:extLst>
          </p:cNvPr>
          <p:cNvSpPr txBox="1">
            <a:spLocks/>
          </p:cNvSpPr>
          <p:nvPr/>
        </p:nvSpPr>
        <p:spPr>
          <a:xfrm>
            <a:off x="10486838" y="3370748"/>
            <a:ext cx="1247076" cy="572648"/>
          </a:xfrm>
          <a:prstGeom prst="rect">
            <a:avLst/>
          </a:prstGeom>
        </p:spPr>
        <p:txBody>
          <a:bodyPr/>
          <a:lstStyle>
            <a:lvl1pPr marL="0" indent="0" algn="l" defTabSz="914400" rtl="0" eaLnBrk="1" latinLnBrk="0" hangingPunct="1">
              <a:lnSpc>
                <a:spcPts val="1760"/>
              </a:lnSpc>
              <a:spcBef>
                <a:spcPts val="0"/>
              </a:spcBef>
              <a:buFont typeface="Arial" panose="020B0604020202020204" pitchFamily="34" charset="0"/>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a:t>~60</a:t>
            </a:r>
          </a:p>
          <a:p>
            <a:pPr algn="ctr"/>
            <a:r>
              <a:rPr lang="en-GB" sz="1400" dirty="0"/>
              <a:t>Educational sessions</a:t>
            </a:r>
          </a:p>
        </p:txBody>
      </p:sp>
      <p:sp>
        <p:nvSpPr>
          <p:cNvPr id="11" name="Text Placeholder 3">
            <a:extLst>
              <a:ext uri="{FF2B5EF4-FFF2-40B4-BE49-F238E27FC236}">
                <a16:creationId xmlns:a16="http://schemas.microsoft.com/office/drawing/2014/main" id="{EDA3DC19-4819-5E14-6295-4FDD99D85769}"/>
              </a:ext>
            </a:extLst>
          </p:cNvPr>
          <p:cNvSpPr txBox="1">
            <a:spLocks/>
          </p:cNvSpPr>
          <p:nvPr/>
        </p:nvSpPr>
        <p:spPr>
          <a:xfrm>
            <a:off x="10174426" y="4881404"/>
            <a:ext cx="1700451" cy="572648"/>
          </a:xfrm>
          <a:prstGeom prst="rect">
            <a:avLst/>
          </a:prstGeom>
        </p:spPr>
        <p:txBody>
          <a:bodyPr/>
          <a:lstStyle>
            <a:lvl1pPr marL="0" indent="0" algn="l" defTabSz="914400" rtl="0" eaLnBrk="1" latinLnBrk="0" hangingPunct="1">
              <a:lnSpc>
                <a:spcPts val="1760"/>
              </a:lnSpc>
              <a:spcBef>
                <a:spcPts val="0"/>
              </a:spcBef>
              <a:buFont typeface="Arial" panose="020B0604020202020204" pitchFamily="34" charset="0"/>
              <a:buNone/>
              <a:defRPr lang="en-US" sz="1800" u="none" strike="noStrike" kern="1200" dirty="0">
                <a:solidFill>
                  <a:schemeClr val="bg2">
                    <a:lumMod val="25000"/>
                  </a:schemeClr>
                </a:solidFill>
                <a:effectLst/>
                <a:latin typeface="Century Gothic" panose="020B0502020202020204" pitchFamily="34" charset="0"/>
                <a:ea typeface="Roboto" pitchFamily="2" charset="0"/>
                <a:cs typeface="Poppins" panose="000005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a:t>9/10</a:t>
            </a:r>
            <a:br>
              <a:rPr lang="en-GB" sz="1400" dirty="0"/>
            </a:br>
            <a:r>
              <a:rPr lang="en-GB" sz="1400" dirty="0"/>
              <a:t>Likelihood to recommend</a:t>
            </a:r>
          </a:p>
        </p:txBody>
      </p:sp>
      <p:pic>
        <p:nvPicPr>
          <p:cNvPr id="12" name="Graphic 11">
            <a:extLst>
              <a:ext uri="{FF2B5EF4-FFF2-40B4-BE49-F238E27FC236}">
                <a16:creationId xmlns:a16="http://schemas.microsoft.com/office/drawing/2014/main" id="{DD91832E-6F5C-04A5-D6CB-114AD98C667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332151" y="4170646"/>
            <a:ext cx="567973" cy="567973"/>
          </a:xfrm>
          <a:prstGeom prst="rect">
            <a:avLst/>
          </a:prstGeom>
        </p:spPr>
      </p:pic>
      <p:pic>
        <p:nvPicPr>
          <p:cNvPr id="13" name="Graphic 12">
            <a:extLst>
              <a:ext uri="{FF2B5EF4-FFF2-40B4-BE49-F238E27FC236}">
                <a16:creationId xmlns:a16="http://schemas.microsoft.com/office/drawing/2014/main" id="{E2C01A6C-0E4B-AB93-2C53-D1E93E62E66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96917" y="2774892"/>
            <a:ext cx="574986" cy="497853"/>
          </a:xfrm>
          <a:prstGeom prst="rect">
            <a:avLst/>
          </a:prstGeom>
        </p:spPr>
      </p:pic>
      <p:pic>
        <p:nvPicPr>
          <p:cNvPr id="14" name="Graphic 13">
            <a:extLst>
              <a:ext uri="{FF2B5EF4-FFF2-40B4-BE49-F238E27FC236}">
                <a16:creationId xmlns:a16="http://schemas.microsoft.com/office/drawing/2014/main" id="{633456F5-DD4D-7764-9457-79C063400C0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20035" y="2714121"/>
            <a:ext cx="469805" cy="558624"/>
          </a:xfrm>
          <a:prstGeom prst="rect">
            <a:avLst/>
          </a:prstGeom>
        </p:spPr>
      </p:pic>
      <p:pic>
        <p:nvPicPr>
          <p:cNvPr id="15" name="Graphic 14">
            <a:extLst>
              <a:ext uri="{FF2B5EF4-FFF2-40B4-BE49-F238E27FC236}">
                <a16:creationId xmlns:a16="http://schemas.microsoft.com/office/drawing/2014/main" id="{8ADCCF6E-8D51-8846-40C0-E4EA16746C0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733652" y="4210753"/>
            <a:ext cx="581997" cy="572648"/>
          </a:xfrm>
          <a:prstGeom prst="rect">
            <a:avLst/>
          </a:prstGeom>
        </p:spPr>
      </p:pic>
      <p:pic>
        <p:nvPicPr>
          <p:cNvPr id="16" name="Graphic 15">
            <a:extLst>
              <a:ext uri="{FF2B5EF4-FFF2-40B4-BE49-F238E27FC236}">
                <a16:creationId xmlns:a16="http://schemas.microsoft.com/office/drawing/2014/main" id="{8D23430B-0CCD-E2B4-BCD8-928ED99F387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935547" y="2727745"/>
            <a:ext cx="549274" cy="574985"/>
          </a:xfrm>
          <a:prstGeom prst="rect">
            <a:avLst/>
          </a:prstGeom>
        </p:spPr>
      </p:pic>
      <p:pic>
        <p:nvPicPr>
          <p:cNvPr id="18" name="Graphic 17">
            <a:extLst>
              <a:ext uri="{FF2B5EF4-FFF2-40B4-BE49-F238E27FC236}">
                <a16:creationId xmlns:a16="http://schemas.microsoft.com/office/drawing/2014/main" id="{01261560-3750-E4F3-BA69-994F51C87F8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938383" y="4182805"/>
            <a:ext cx="572647" cy="542262"/>
          </a:xfrm>
          <a:prstGeom prst="rect">
            <a:avLst/>
          </a:prstGeom>
        </p:spPr>
      </p:pic>
      <p:pic>
        <p:nvPicPr>
          <p:cNvPr id="19" name="Picture 18">
            <a:extLst>
              <a:ext uri="{FF2B5EF4-FFF2-40B4-BE49-F238E27FC236}">
                <a16:creationId xmlns:a16="http://schemas.microsoft.com/office/drawing/2014/main" id="{14607F36-CA44-8256-2DA2-6C785BB4DE9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07953" y="5754278"/>
            <a:ext cx="1062147" cy="1062147"/>
          </a:xfrm>
          <a:prstGeom prst="rect">
            <a:avLst/>
          </a:prstGeom>
        </p:spPr>
      </p:pic>
    </p:spTree>
    <p:extLst>
      <p:ext uri="{BB962C8B-B14F-4D97-AF65-F5344CB8AC3E}">
        <p14:creationId xmlns:p14="http://schemas.microsoft.com/office/powerpoint/2010/main" val="368623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8608E1-D740-1A1E-8664-1C46B590FFF9}"/>
              </a:ext>
            </a:extLst>
          </p:cNvPr>
          <p:cNvSpPr/>
          <p:nvPr/>
        </p:nvSpPr>
        <p:spPr>
          <a:xfrm>
            <a:off x="0" y="1"/>
            <a:ext cx="12192000" cy="952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F2D187F-999A-A4CC-AB0B-F6D458C5E2C2}"/>
              </a:ext>
            </a:extLst>
          </p:cNvPr>
          <p:cNvSpPr txBox="1"/>
          <p:nvPr/>
        </p:nvSpPr>
        <p:spPr>
          <a:xfrm>
            <a:off x="329184" y="2564"/>
            <a:ext cx="7406640" cy="749808"/>
          </a:xfrm>
          <a:prstGeom prst="rect">
            <a:avLst/>
          </a:prstGeom>
        </p:spPr>
        <p:txBody>
          <a:bodyPr vert="horz" wrap="square" lIns="91440" tIns="45720" rIns="91440" bIns="45720" rtlCol="0" anchor="ctr">
            <a:normAutofit/>
          </a:bodyPr>
          <a:lstStyle/>
          <a:p>
            <a:pPr algn="l">
              <a:spcBef>
                <a:spcPts val="0"/>
              </a:spcBef>
            </a:pPr>
            <a:r>
              <a:rPr lang="en-US" sz="3200" b="1" spc="10" dirty="0">
                <a:solidFill>
                  <a:srgbClr val="090C37"/>
                </a:solidFill>
                <a:latin typeface="Century Gothic" panose="020B0502020202020204" pitchFamily="34" charset="0"/>
                <a:cs typeface="Poppins" panose="00000500000000000000" pitchFamily="50" charset="0"/>
              </a:rPr>
              <a:t>UPCOMING EVENTS &amp; INITIATIVES</a:t>
            </a:r>
          </a:p>
        </p:txBody>
      </p:sp>
      <p:sp>
        <p:nvSpPr>
          <p:cNvPr id="5" name="TextBox 4">
            <a:extLst>
              <a:ext uri="{FF2B5EF4-FFF2-40B4-BE49-F238E27FC236}">
                <a16:creationId xmlns:a16="http://schemas.microsoft.com/office/drawing/2014/main" id="{62386CE7-9ABA-05CF-6A2E-ED88FC97E766}"/>
              </a:ext>
            </a:extLst>
          </p:cNvPr>
          <p:cNvSpPr txBox="1"/>
          <p:nvPr/>
        </p:nvSpPr>
        <p:spPr>
          <a:xfrm>
            <a:off x="347472" y="377468"/>
            <a:ext cx="7260336" cy="614993"/>
          </a:xfrm>
          <a:prstGeom prst="rect">
            <a:avLst/>
          </a:prstGeom>
        </p:spPr>
        <p:txBody>
          <a:bodyPr vert="horz" wrap="square" lIns="91440" tIns="45720" rIns="91440" bIns="45720" rtlCol="0" anchor="ctr">
            <a:normAutofit/>
          </a:bodyPr>
          <a:lstStyle/>
          <a:p>
            <a:pPr algn="l">
              <a:spcBef>
                <a:spcPts val="0"/>
              </a:spcBef>
            </a:pPr>
            <a:r>
              <a:rPr lang="en-US" sz="1400" dirty="0">
                <a:solidFill>
                  <a:srgbClr val="2FA09B"/>
                </a:solidFill>
                <a:latin typeface="Century Gothic" panose="020B0502020202020204" pitchFamily="34" charset="0"/>
                <a:cs typeface="Poppins" panose="00000500000000000000" pitchFamily="50" charset="0"/>
              </a:rPr>
              <a:t>KEY DATES, DEADLINES AND OPPORTUNITIES FOR OUR GLOBAL COMMUNIT</a:t>
            </a:r>
            <a:r>
              <a:rPr lang="en-US" sz="1400" dirty="0">
                <a:solidFill>
                  <a:srgbClr val="2ED3C5"/>
                </a:solidFill>
                <a:latin typeface="Century Gothic" panose="020B0502020202020204" pitchFamily="34" charset="0"/>
                <a:cs typeface="Poppins" panose="00000500000000000000" pitchFamily="50" charset="0"/>
              </a:rPr>
              <a:t>Y</a:t>
            </a:r>
          </a:p>
        </p:txBody>
      </p:sp>
      <p:sp>
        <p:nvSpPr>
          <p:cNvPr id="8" name="Rectangle 7">
            <a:extLst>
              <a:ext uri="{FF2B5EF4-FFF2-40B4-BE49-F238E27FC236}">
                <a16:creationId xmlns:a16="http://schemas.microsoft.com/office/drawing/2014/main" id="{F5FCC3EE-D844-9B43-DA5B-840DF07E2EBC}"/>
              </a:ext>
            </a:extLst>
          </p:cNvPr>
          <p:cNvSpPr/>
          <p:nvPr/>
        </p:nvSpPr>
        <p:spPr>
          <a:xfrm>
            <a:off x="306601" y="6190958"/>
            <a:ext cx="11578798" cy="465129"/>
          </a:xfrm>
          <a:prstGeom prst="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29ED35B-8925-E144-23D9-6D1124407CD9}"/>
              </a:ext>
            </a:extLst>
          </p:cNvPr>
          <p:cNvSpPr txBox="1"/>
          <p:nvPr/>
        </p:nvSpPr>
        <p:spPr>
          <a:xfrm>
            <a:off x="329185" y="6271952"/>
            <a:ext cx="11578798" cy="322118"/>
          </a:xfrm>
          <a:prstGeom prst="rect">
            <a:avLst/>
          </a:prstGeom>
        </p:spPr>
        <p:txBody>
          <a:bodyPr vert="horz" wrap="square" lIns="91440" tIns="45720" rIns="91440" bIns="45720" rtlCol="0" anchor="ctr">
            <a:normAutofit/>
          </a:bodyPr>
          <a:lstStyle/>
          <a:p>
            <a:pPr algn="ctr">
              <a:spcBef>
                <a:spcPts val="0"/>
              </a:spcBef>
            </a:pPr>
            <a:r>
              <a:rPr lang="en-US" sz="1400" dirty="0">
                <a:solidFill>
                  <a:schemeClr val="bg1"/>
                </a:solidFill>
                <a:latin typeface="Century Gothic" panose="020B0502020202020204" pitchFamily="34" charset="0"/>
                <a:cs typeface="Poppins" panose="00000500000000000000" pitchFamily="50" charset="0"/>
              </a:rPr>
              <a:t>VISIT THE GEO WEBSITE FOR WEBCASTS, EVENT INFORMATION AND TO REGISTER. </a:t>
            </a:r>
            <a:r>
              <a:rPr lang="en-US" sz="1400" b="1" dirty="0">
                <a:solidFill>
                  <a:srgbClr val="2ED3C5"/>
                </a:solidFill>
                <a:latin typeface="Century Gothic" panose="020B0502020202020204" pitchFamily="34" charset="0"/>
                <a:cs typeface="Poppins" panose="00000500000000000000" pitchFamily="50" charset="0"/>
              </a:rPr>
              <a:t>globalequity.org/event-calendar</a:t>
            </a:r>
          </a:p>
        </p:txBody>
      </p:sp>
      <p:pic>
        <p:nvPicPr>
          <p:cNvPr id="10" name="Picture 9" descr="Background pattern&#10;&#10;Description automatically generated">
            <a:extLst>
              <a:ext uri="{FF2B5EF4-FFF2-40B4-BE49-F238E27FC236}">
                <a16:creationId xmlns:a16="http://schemas.microsoft.com/office/drawing/2014/main" id="{59A3AEEB-BEC0-2719-9750-E2EEB8981433}"/>
              </a:ext>
            </a:extLst>
          </p:cNvPr>
          <p:cNvPicPr>
            <a:picLocks noChangeAspect="1"/>
          </p:cNvPicPr>
          <p:nvPr/>
        </p:nvPicPr>
        <p:blipFill>
          <a:blip r:embed="rId3" cstate="email">
            <a:extLst>
              <a:ext uri="{28A0092B-C50C-407E-A947-70E740481C1C}">
                <a14:useLocalDpi xmlns:a14="http://schemas.microsoft.com/office/drawing/2010/main"/>
              </a:ext>
            </a:extLst>
          </a:blip>
          <a:srcRect l="-7089" b="-15833"/>
          <a:stretch>
            <a:fillRect/>
          </a:stretch>
        </p:blipFill>
        <p:spPr>
          <a:xfrm>
            <a:off x="8301441" y="1245"/>
            <a:ext cx="2408159" cy="1338973"/>
          </a:xfrm>
          <a:prstGeom prst="rect">
            <a:avLst/>
          </a:prstGeom>
        </p:spPr>
      </p:pic>
      <p:cxnSp>
        <p:nvCxnSpPr>
          <p:cNvPr id="12" name="Straight Connector 11">
            <a:extLst>
              <a:ext uri="{FF2B5EF4-FFF2-40B4-BE49-F238E27FC236}">
                <a16:creationId xmlns:a16="http://schemas.microsoft.com/office/drawing/2014/main" id="{2737EAF7-8B1C-DBCB-FE23-3E78667BABEB}"/>
              </a:ext>
            </a:extLst>
          </p:cNvPr>
          <p:cNvCxnSpPr/>
          <p:nvPr/>
        </p:nvCxnSpPr>
        <p:spPr>
          <a:xfrm>
            <a:off x="347472" y="1984757"/>
            <a:ext cx="11404646"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EB26E60-90C4-954F-6C1B-C82C25CC377F}"/>
              </a:ext>
            </a:extLst>
          </p:cNvPr>
          <p:cNvCxnSpPr/>
          <p:nvPr/>
        </p:nvCxnSpPr>
        <p:spPr>
          <a:xfrm>
            <a:off x="347472" y="3041167"/>
            <a:ext cx="11404646"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7D3A71D-16FC-F7BD-0636-5ECE0A4D08E5}"/>
              </a:ext>
            </a:extLst>
          </p:cNvPr>
          <p:cNvCxnSpPr/>
          <p:nvPr/>
        </p:nvCxnSpPr>
        <p:spPr>
          <a:xfrm>
            <a:off x="347472" y="4049085"/>
            <a:ext cx="11404646" cy="0"/>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947B90-D482-438D-AED1-27377652BF24}"/>
              </a:ext>
            </a:extLst>
          </p:cNvPr>
          <p:cNvCxnSpPr>
            <a:cxnSpLocks/>
          </p:cNvCxnSpPr>
          <p:nvPr/>
        </p:nvCxnSpPr>
        <p:spPr>
          <a:xfrm flipV="1">
            <a:off x="5965208" y="5100321"/>
            <a:ext cx="5730510" cy="27091"/>
          </a:xfrm>
          <a:prstGeom prst="line">
            <a:avLst/>
          </a:prstGeom>
          <a:ln w="9525">
            <a:solidFill>
              <a:srgbClr val="090C37"/>
            </a:solidFill>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D489F6AA-D228-C3C1-7816-099EFED0BD5A}"/>
              </a:ext>
            </a:extLst>
          </p:cNvPr>
          <p:cNvSpPr/>
          <p:nvPr/>
        </p:nvSpPr>
        <p:spPr>
          <a:xfrm>
            <a:off x="407561" y="3189956"/>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6F133203-C4C6-18D5-9703-E26616496329}"/>
              </a:ext>
            </a:extLst>
          </p:cNvPr>
          <p:cNvCxnSpPr/>
          <p:nvPr/>
        </p:nvCxnSpPr>
        <p:spPr>
          <a:xfrm>
            <a:off x="5967693" y="1117913"/>
            <a:ext cx="0" cy="4828149"/>
          </a:xfrm>
          <a:prstGeom prst="line">
            <a:avLst/>
          </a:prstGeom>
          <a:ln w="12700">
            <a:solidFill>
              <a:srgbClr val="090C37"/>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46721D4-BF6F-2254-A061-3975C2C38366}"/>
              </a:ext>
            </a:extLst>
          </p:cNvPr>
          <p:cNvSpPr txBox="1"/>
          <p:nvPr/>
        </p:nvSpPr>
        <p:spPr>
          <a:xfrm>
            <a:off x="1878844" y="3231115"/>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MEMBERS ACCESS FREE</a:t>
            </a:r>
          </a:p>
          <a:p>
            <a:pPr algn="l">
              <a:lnSpc>
                <a:spcPts val="1480"/>
              </a:lnSpc>
              <a:spcBef>
                <a:spcPts val="0"/>
              </a:spcBef>
            </a:pPr>
            <a:r>
              <a:rPr lang="en-US" sz="1000" dirty="0">
                <a:solidFill>
                  <a:srgbClr val="2FA09B"/>
                </a:solidFill>
                <a:latin typeface="Century Gothic" panose="020B0502020202020204" pitchFamily="34" charset="0"/>
                <a:cs typeface="Poppins" panose="00000500000000000000" pitchFamily="50" charset="0"/>
              </a:rPr>
              <a:t>Join live in your time zone or view recordings on </a:t>
            </a:r>
            <a:r>
              <a:rPr lang="en-US" sz="1000" dirty="0" err="1">
                <a:solidFill>
                  <a:srgbClr val="2FA09B"/>
                </a:solidFill>
                <a:latin typeface="Century Gothic" panose="020B0502020202020204" pitchFamily="34" charset="0"/>
                <a:cs typeface="Poppins" panose="00000500000000000000" pitchFamily="50" charset="0"/>
              </a:rPr>
              <a:t>GEOlearn</a:t>
            </a:r>
            <a:endParaRPr lang="en-US" sz="1000" dirty="0">
              <a:solidFill>
                <a:srgbClr val="2FA09B"/>
              </a:solidFill>
              <a:latin typeface="Century Gothic" panose="020B0502020202020204" pitchFamily="34" charset="0"/>
              <a:cs typeface="Poppins" panose="00000500000000000000" pitchFamily="50" charset="0"/>
            </a:endParaRPr>
          </a:p>
        </p:txBody>
      </p:sp>
      <p:sp>
        <p:nvSpPr>
          <p:cNvPr id="81" name="TextBox 80">
            <a:extLst>
              <a:ext uri="{FF2B5EF4-FFF2-40B4-BE49-F238E27FC236}">
                <a16:creationId xmlns:a16="http://schemas.microsoft.com/office/drawing/2014/main" id="{A0B7B78C-8E38-5012-A41F-264C5B5D8A42}"/>
              </a:ext>
            </a:extLst>
          </p:cNvPr>
          <p:cNvSpPr txBox="1"/>
          <p:nvPr/>
        </p:nvSpPr>
        <p:spPr>
          <a:xfrm>
            <a:off x="458773" y="3232780"/>
            <a:ext cx="1258786"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00F88A"/>
                </a:solidFill>
                <a:latin typeface="Century Gothic" panose="020B0502020202020204" pitchFamily="34" charset="0"/>
                <a:cs typeface="Poppins" panose="00000500000000000000" pitchFamily="50" charset="0"/>
              </a:rPr>
              <a:t>GEO</a:t>
            </a:r>
          </a:p>
          <a:p>
            <a:pPr algn="l">
              <a:lnSpc>
                <a:spcPts val="1240"/>
              </a:lnSpc>
              <a:spcBef>
                <a:spcPts val="0"/>
              </a:spcBef>
            </a:pPr>
            <a:r>
              <a:rPr lang="en-US" sz="1200" b="1" dirty="0">
                <a:solidFill>
                  <a:srgbClr val="00F88A"/>
                </a:solidFill>
                <a:latin typeface="Century Gothic" panose="020B0502020202020204" pitchFamily="34" charset="0"/>
                <a:cs typeface="Poppins" panose="00000500000000000000" pitchFamily="50" charset="0"/>
              </a:rPr>
              <a:t>GLOBAL</a:t>
            </a:r>
          </a:p>
          <a:p>
            <a:pPr algn="l">
              <a:lnSpc>
                <a:spcPts val="1240"/>
              </a:lnSpc>
              <a:spcBef>
                <a:spcPts val="0"/>
              </a:spcBef>
            </a:pPr>
            <a:r>
              <a:rPr lang="en-US" sz="1200" b="1" dirty="0">
                <a:solidFill>
                  <a:srgbClr val="00F88A"/>
                </a:solidFill>
                <a:latin typeface="Century Gothic" panose="020B0502020202020204" pitchFamily="34" charset="0"/>
                <a:cs typeface="Poppins" panose="00000500000000000000" pitchFamily="50" charset="0"/>
              </a:rPr>
              <a:t>WEBCASTS</a:t>
            </a:r>
          </a:p>
        </p:txBody>
      </p:sp>
      <p:grpSp>
        <p:nvGrpSpPr>
          <p:cNvPr id="18" name="Group 17">
            <a:extLst>
              <a:ext uri="{FF2B5EF4-FFF2-40B4-BE49-F238E27FC236}">
                <a16:creationId xmlns:a16="http://schemas.microsoft.com/office/drawing/2014/main" id="{E5C27A47-7A0F-C074-F850-40A9F2AEADAD}"/>
              </a:ext>
            </a:extLst>
          </p:cNvPr>
          <p:cNvGrpSpPr/>
          <p:nvPr/>
        </p:nvGrpSpPr>
        <p:grpSpPr>
          <a:xfrm>
            <a:off x="420478" y="1104920"/>
            <a:ext cx="5694191" cy="701850"/>
            <a:chOff x="420478" y="1104920"/>
            <a:chExt cx="5694191" cy="701850"/>
          </a:xfrm>
        </p:grpSpPr>
        <p:sp>
          <p:nvSpPr>
            <p:cNvPr id="13" name="Rounded Rectangle 12">
              <a:extLst>
                <a:ext uri="{FF2B5EF4-FFF2-40B4-BE49-F238E27FC236}">
                  <a16:creationId xmlns:a16="http://schemas.microsoft.com/office/drawing/2014/main" id="{FD0AD48D-51F2-0A66-6CE0-2270F0E42D1B}"/>
                </a:ext>
              </a:extLst>
            </p:cNvPr>
            <p:cNvSpPr/>
            <p:nvPr/>
          </p:nvSpPr>
          <p:spPr>
            <a:xfrm>
              <a:off x="420478" y="1152143"/>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1285AB2-1D28-DC94-14BE-61EC47B8CDC9}"/>
                </a:ext>
              </a:extLst>
            </p:cNvPr>
            <p:cNvSpPr txBox="1"/>
            <p:nvPr/>
          </p:nvSpPr>
          <p:spPr>
            <a:xfrm>
              <a:off x="1844317" y="1145111"/>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GEO FELLOWSHIP</a:t>
              </a:r>
            </a:p>
            <a:p>
              <a:pPr algn="l">
                <a:lnSpc>
                  <a:spcPts val="1480"/>
                </a:lnSpc>
                <a:spcBef>
                  <a:spcPts val="0"/>
                </a:spcBef>
              </a:pPr>
              <a:r>
                <a:rPr lang="en-US" sz="1000" dirty="0">
                  <a:solidFill>
                    <a:srgbClr val="2FA09B"/>
                  </a:solidFill>
                  <a:latin typeface="Century Gothic" panose="020B0502020202020204" pitchFamily="34" charset="0"/>
                  <a:cs typeface="Poppins" panose="00000500000000000000" pitchFamily="50" charset="0"/>
                </a:rPr>
                <a:t>Get the recognition you deserve</a:t>
              </a:r>
            </a:p>
          </p:txBody>
        </p:sp>
        <p:sp>
          <p:nvSpPr>
            <p:cNvPr id="53" name="TextBox 52">
              <a:extLst>
                <a:ext uri="{FF2B5EF4-FFF2-40B4-BE49-F238E27FC236}">
                  <a16:creationId xmlns:a16="http://schemas.microsoft.com/office/drawing/2014/main" id="{32ADD1DA-6C2F-0A1B-8291-F0D05070BFEC}"/>
                </a:ext>
              </a:extLst>
            </p:cNvPr>
            <p:cNvSpPr txBox="1"/>
            <p:nvPr/>
          </p:nvSpPr>
          <p:spPr>
            <a:xfrm>
              <a:off x="4500704" y="1104920"/>
              <a:ext cx="16139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200" dirty="0">
                  <a:solidFill>
                    <a:srgbClr val="090C37"/>
                  </a:solidFill>
                  <a:latin typeface="Century Gothic" panose="020B0502020202020204" pitchFamily="34" charset="0"/>
                  <a:cs typeface="Poppins" panose="00000500000000000000" pitchFamily="50" charset="0"/>
                </a:rPr>
                <a:t>APPLY BY</a:t>
              </a:r>
            </a:p>
            <a:p>
              <a:pPr algn="l">
                <a:lnSpc>
                  <a:spcPts val="1480"/>
                </a:lnSpc>
                <a:spcBef>
                  <a:spcPts val="0"/>
                </a:spcBef>
              </a:pPr>
              <a:r>
                <a:rPr lang="en-US" sz="1400" b="1" dirty="0">
                  <a:solidFill>
                    <a:srgbClr val="2FA09B"/>
                  </a:solidFill>
                  <a:latin typeface="Century Gothic" panose="020B0502020202020204" pitchFamily="34" charset="0"/>
                  <a:cs typeface="Poppins" panose="00000500000000000000" pitchFamily="50" charset="0"/>
                </a:rPr>
                <a:t>30 JUNE 2026</a:t>
              </a:r>
            </a:p>
          </p:txBody>
        </p:sp>
        <p:sp>
          <p:nvSpPr>
            <p:cNvPr id="73" name="TextBox 72">
              <a:extLst>
                <a:ext uri="{FF2B5EF4-FFF2-40B4-BE49-F238E27FC236}">
                  <a16:creationId xmlns:a16="http://schemas.microsoft.com/office/drawing/2014/main" id="{85750646-D1DD-2EA1-3410-6245B0E4412F}"/>
                </a:ext>
              </a:extLst>
            </p:cNvPr>
            <p:cNvSpPr txBox="1"/>
            <p:nvPr/>
          </p:nvSpPr>
          <p:spPr>
            <a:xfrm>
              <a:off x="518499" y="1227276"/>
              <a:ext cx="1163782" cy="546237"/>
            </a:xfrm>
            <a:prstGeom prst="rect">
              <a:avLst/>
            </a:prstGeom>
            <a:noFill/>
          </p:spPr>
          <p:txBody>
            <a:bodyPr vert="horz" wrap="square" lIns="91440" tIns="45720" rIns="91440" bIns="45720" rtlCol="0" anchor="ctr">
              <a:noAutofit/>
            </a:bodyPr>
            <a:lstStyle/>
            <a:p>
              <a:pPr algn="l">
                <a:lnSpc>
                  <a:spcPts val="1240"/>
                </a:lnSpc>
                <a:spcBef>
                  <a:spcPts val="0"/>
                </a:spcBef>
              </a:pPr>
              <a:r>
                <a:rPr lang="en-US" sz="1200" b="1" dirty="0">
                  <a:solidFill>
                    <a:srgbClr val="E1C077"/>
                  </a:solidFill>
                  <a:latin typeface="Century Gothic" panose="020B0502020202020204" pitchFamily="34" charset="0"/>
                  <a:cs typeface="Poppins" panose="00000500000000000000" pitchFamily="50" charset="0"/>
                </a:rPr>
                <a:t>FELLOW OF</a:t>
              </a:r>
            </a:p>
            <a:p>
              <a:pPr algn="l">
                <a:lnSpc>
                  <a:spcPts val="1240"/>
                </a:lnSpc>
                <a:spcBef>
                  <a:spcPts val="0"/>
                </a:spcBef>
              </a:pPr>
              <a:r>
                <a:rPr lang="en-US" sz="1200" b="1" dirty="0">
                  <a:solidFill>
                    <a:srgbClr val="E1C077"/>
                  </a:solidFill>
                  <a:latin typeface="Century Gothic" panose="020B0502020202020204" pitchFamily="34" charset="0"/>
                  <a:cs typeface="Poppins" panose="00000500000000000000" pitchFamily="50" charset="0"/>
                </a:rPr>
                <a:t>GLOBAL EQUITY</a:t>
              </a:r>
            </a:p>
          </p:txBody>
        </p:sp>
      </p:grpSp>
      <p:grpSp>
        <p:nvGrpSpPr>
          <p:cNvPr id="19" name="Group 18">
            <a:extLst>
              <a:ext uri="{FF2B5EF4-FFF2-40B4-BE49-F238E27FC236}">
                <a16:creationId xmlns:a16="http://schemas.microsoft.com/office/drawing/2014/main" id="{5C0C6F27-AFE7-87CF-48C2-F47BA78CA1BF}"/>
              </a:ext>
            </a:extLst>
          </p:cNvPr>
          <p:cNvGrpSpPr/>
          <p:nvPr/>
        </p:nvGrpSpPr>
        <p:grpSpPr>
          <a:xfrm>
            <a:off x="426359" y="2055512"/>
            <a:ext cx="5759615" cy="786080"/>
            <a:chOff x="426359" y="2055512"/>
            <a:chExt cx="5759615" cy="786080"/>
          </a:xfrm>
        </p:grpSpPr>
        <p:sp>
          <p:nvSpPr>
            <p:cNvPr id="14" name="Rounded Rectangle 13">
              <a:extLst>
                <a:ext uri="{FF2B5EF4-FFF2-40B4-BE49-F238E27FC236}">
                  <a16:creationId xmlns:a16="http://schemas.microsoft.com/office/drawing/2014/main" id="{11C9291E-67FB-4AE7-3227-A39D6A997B4F}"/>
                </a:ext>
              </a:extLst>
            </p:cNvPr>
            <p:cNvSpPr/>
            <p:nvPr/>
          </p:nvSpPr>
          <p:spPr>
            <a:xfrm>
              <a:off x="426359" y="2186965"/>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B47F705F-3807-124B-1F2A-DC015BC15F41}"/>
                </a:ext>
              </a:extLst>
            </p:cNvPr>
            <p:cNvSpPr txBox="1"/>
            <p:nvPr/>
          </p:nvSpPr>
          <p:spPr>
            <a:xfrm>
              <a:off x="1851572" y="2164467"/>
              <a:ext cx="1706721"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GEO ELEVATE</a:t>
              </a:r>
            </a:p>
            <a:p>
              <a:pPr algn="l">
                <a:lnSpc>
                  <a:spcPts val="1480"/>
                </a:lnSpc>
                <a:spcBef>
                  <a:spcPts val="0"/>
                </a:spcBef>
              </a:pPr>
              <a:r>
                <a:rPr lang="en-US" sz="1000" dirty="0">
                  <a:solidFill>
                    <a:srgbClr val="2FA09B"/>
                  </a:solidFill>
                  <a:latin typeface="Century Gothic" panose="020B0502020202020204" pitchFamily="34" charset="0"/>
                  <a:cs typeface="Poppins" panose="00000500000000000000" pitchFamily="50" charset="0"/>
                </a:rPr>
                <a:t>Join as a mentor or mentee</a:t>
              </a:r>
            </a:p>
          </p:txBody>
        </p:sp>
        <p:sp>
          <p:nvSpPr>
            <p:cNvPr id="74" name="TextBox 73">
              <a:extLst>
                <a:ext uri="{FF2B5EF4-FFF2-40B4-BE49-F238E27FC236}">
                  <a16:creationId xmlns:a16="http://schemas.microsoft.com/office/drawing/2014/main" id="{D1388E8D-83A1-6BDD-BC12-A9BE09BE7F32}"/>
                </a:ext>
              </a:extLst>
            </p:cNvPr>
            <p:cNvSpPr txBox="1"/>
            <p:nvPr/>
          </p:nvSpPr>
          <p:spPr>
            <a:xfrm>
              <a:off x="517425" y="2243614"/>
              <a:ext cx="1163782"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E6007E"/>
                  </a:solidFill>
                  <a:latin typeface="Century Gothic" panose="020B0502020202020204" pitchFamily="34" charset="0"/>
                  <a:cs typeface="Poppins" panose="00000500000000000000" pitchFamily="50" charset="0"/>
                </a:rPr>
                <a:t>SHARE</a:t>
              </a:r>
            </a:p>
            <a:p>
              <a:pPr algn="l">
                <a:lnSpc>
                  <a:spcPts val="1240"/>
                </a:lnSpc>
                <a:spcBef>
                  <a:spcPts val="0"/>
                </a:spcBef>
              </a:pPr>
              <a:r>
                <a:rPr lang="en-US" sz="1200" b="1" dirty="0">
                  <a:solidFill>
                    <a:srgbClr val="E6007E"/>
                  </a:solidFill>
                  <a:latin typeface="Century Gothic" panose="020B0502020202020204" pitchFamily="34" charset="0"/>
                  <a:cs typeface="Poppins" panose="00000500000000000000" pitchFamily="50" charset="0"/>
                </a:rPr>
                <a:t>LEARN</a:t>
              </a:r>
            </a:p>
            <a:p>
              <a:pPr algn="l">
                <a:lnSpc>
                  <a:spcPts val="1240"/>
                </a:lnSpc>
                <a:spcBef>
                  <a:spcPts val="0"/>
                </a:spcBef>
              </a:pPr>
              <a:r>
                <a:rPr lang="en-US" sz="1200" b="1" dirty="0">
                  <a:solidFill>
                    <a:srgbClr val="E6007E"/>
                  </a:solidFill>
                  <a:latin typeface="Century Gothic" panose="020B0502020202020204" pitchFamily="34" charset="0"/>
                  <a:cs typeface="Poppins" panose="00000500000000000000" pitchFamily="50" charset="0"/>
                </a:rPr>
                <a:t>DELIVER</a:t>
              </a:r>
            </a:p>
          </p:txBody>
        </p:sp>
        <p:sp>
          <p:nvSpPr>
            <p:cNvPr id="3" name="TextBox 2">
              <a:extLst>
                <a:ext uri="{FF2B5EF4-FFF2-40B4-BE49-F238E27FC236}">
                  <a16:creationId xmlns:a16="http://schemas.microsoft.com/office/drawing/2014/main" id="{03BE19FA-59A7-7F0E-B4DE-6AB52E89E272}"/>
                </a:ext>
              </a:extLst>
            </p:cNvPr>
            <p:cNvSpPr txBox="1"/>
            <p:nvPr/>
          </p:nvSpPr>
          <p:spPr>
            <a:xfrm>
              <a:off x="4572009" y="2055512"/>
              <a:ext cx="16139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200" dirty="0">
                  <a:solidFill>
                    <a:srgbClr val="090C37"/>
                  </a:solidFill>
                  <a:latin typeface="Century Gothic" panose="020B0502020202020204" pitchFamily="34" charset="0"/>
                  <a:cs typeface="Poppins" panose="00000500000000000000" pitchFamily="50" charset="0"/>
                </a:rPr>
                <a:t>APPLY BY</a:t>
              </a:r>
            </a:p>
            <a:p>
              <a:pPr algn="l">
                <a:lnSpc>
                  <a:spcPts val="1480"/>
                </a:lnSpc>
                <a:spcBef>
                  <a:spcPts val="0"/>
                </a:spcBef>
              </a:pPr>
              <a:r>
                <a:rPr lang="en-US" sz="1100" b="1" dirty="0">
                  <a:solidFill>
                    <a:srgbClr val="2FA09B"/>
                  </a:solidFill>
                  <a:latin typeface="Century Gothic" panose="020B0502020202020204" pitchFamily="34" charset="0"/>
                  <a:cs typeface="Poppins" panose="00000500000000000000" pitchFamily="50" charset="0"/>
                </a:rPr>
                <a:t>30 JUNE 2026</a:t>
              </a:r>
            </a:p>
          </p:txBody>
        </p:sp>
      </p:grpSp>
      <p:sp>
        <p:nvSpPr>
          <p:cNvPr id="28" name="Rounded Rectangle 27">
            <a:extLst>
              <a:ext uri="{FF2B5EF4-FFF2-40B4-BE49-F238E27FC236}">
                <a16:creationId xmlns:a16="http://schemas.microsoft.com/office/drawing/2014/main" id="{3174F613-EFB6-C387-F43F-6EF66AAE8CF6}"/>
              </a:ext>
            </a:extLst>
          </p:cNvPr>
          <p:cNvSpPr/>
          <p:nvPr/>
        </p:nvSpPr>
        <p:spPr>
          <a:xfrm>
            <a:off x="351469" y="4197274"/>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81807182-F9CE-59B7-9203-31F4B3F76FFE}"/>
              </a:ext>
            </a:extLst>
          </p:cNvPr>
          <p:cNvSpPr txBox="1"/>
          <p:nvPr/>
        </p:nvSpPr>
        <p:spPr>
          <a:xfrm>
            <a:off x="1880664" y="4048534"/>
            <a:ext cx="1808365" cy="1718023"/>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FUTURE LEADERS</a:t>
            </a:r>
          </a:p>
          <a:p>
            <a:pPr algn="l">
              <a:lnSpc>
                <a:spcPts val="1480"/>
              </a:lnSpc>
              <a:spcBef>
                <a:spcPts val="0"/>
              </a:spcBef>
            </a:pPr>
            <a:r>
              <a:rPr lang="en-US" sz="1000" dirty="0">
                <a:solidFill>
                  <a:srgbClr val="2FA09B"/>
                </a:solidFill>
                <a:latin typeface="Century Gothic" panose="020B0502020202020204" pitchFamily="34" charset="0"/>
                <a:cs typeface="Poppins" panose="00000500000000000000" pitchFamily="50" charset="0"/>
              </a:rPr>
              <a:t>Apply for the 2026 class</a:t>
            </a:r>
          </a:p>
          <a:p>
            <a:pPr algn="l">
              <a:lnSpc>
                <a:spcPts val="1480"/>
              </a:lnSpc>
              <a:spcBef>
                <a:spcPts val="0"/>
              </a:spcBef>
            </a:pPr>
            <a:endParaRPr lang="en-US" sz="1000" dirty="0">
              <a:solidFill>
                <a:srgbClr val="2FA09B"/>
              </a:solidFill>
              <a:latin typeface="Century Gothic" panose="020B0502020202020204" pitchFamily="34" charset="0"/>
              <a:cs typeface="Poppins" panose="00000500000000000000" pitchFamily="50" charset="0"/>
            </a:endParaRPr>
          </a:p>
          <a:p>
            <a:pPr algn="l">
              <a:lnSpc>
                <a:spcPts val="1480"/>
              </a:lnSpc>
              <a:spcBef>
                <a:spcPts val="0"/>
              </a:spcBef>
            </a:pPr>
            <a:r>
              <a:rPr lang="en-US" sz="1000" dirty="0">
                <a:solidFill>
                  <a:srgbClr val="2FA09B"/>
                </a:solidFill>
                <a:latin typeface="Century Gothic" panose="020B0502020202020204" pitchFamily="34" charset="0"/>
                <a:cs typeface="Poppins" panose="00000500000000000000" pitchFamily="50" charset="0"/>
              </a:rPr>
              <a:t>Communicating Equity Plans To A Multi-Generational Workforce</a:t>
            </a:r>
          </a:p>
        </p:txBody>
      </p:sp>
      <p:sp>
        <p:nvSpPr>
          <p:cNvPr id="75" name="TextBox 74">
            <a:extLst>
              <a:ext uri="{FF2B5EF4-FFF2-40B4-BE49-F238E27FC236}">
                <a16:creationId xmlns:a16="http://schemas.microsoft.com/office/drawing/2014/main" id="{C37AF33D-84DA-6BAC-FC19-6A7280F00F0B}"/>
              </a:ext>
            </a:extLst>
          </p:cNvPr>
          <p:cNvSpPr txBox="1"/>
          <p:nvPr/>
        </p:nvSpPr>
        <p:spPr>
          <a:xfrm>
            <a:off x="440346" y="4270551"/>
            <a:ext cx="1358238"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E1C077"/>
                </a:solidFill>
                <a:latin typeface="Century Gothic" panose="020B0502020202020204" pitchFamily="34" charset="0"/>
                <a:cs typeface="Poppins" panose="00000500000000000000" pitchFamily="50" charset="0"/>
              </a:rPr>
              <a:t>FUTURE</a:t>
            </a:r>
          </a:p>
          <a:p>
            <a:pPr algn="l">
              <a:lnSpc>
                <a:spcPts val="1240"/>
              </a:lnSpc>
              <a:spcBef>
                <a:spcPts val="0"/>
              </a:spcBef>
            </a:pPr>
            <a:r>
              <a:rPr lang="en-US" sz="1200" b="1" dirty="0">
                <a:solidFill>
                  <a:srgbClr val="E1C077"/>
                </a:solidFill>
                <a:latin typeface="Century Gothic" panose="020B0502020202020204" pitchFamily="34" charset="0"/>
                <a:cs typeface="Poppins" panose="00000500000000000000" pitchFamily="50" charset="0"/>
              </a:rPr>
              <a:t>LEADER OF GLOBAL EQUITY</a:t>
            </a:r>
          </a:p>
        </p:txBody>
      </p:sp>
      <p:sp>
        <p:nvSpPr>
          <p:cNvPr id="11" name="TextBox 10">
            <a:extLst>
              <a:ext uri="{FF2B5EF4-FFF2-40B4-BE49-F238E27FC236}">
                <a16:creationId xmlns:a16="http://schemas.microsoft.com/office/drawing/2014/main" id="{0EEAC786-465C-9BEC-BC77-C168CBA2C6FE}"/>
              </a:ext>
            </a:extLst>
          </p:cNvPr>
          <p:cNvSpPr txBox="1"/>
          <p:nvPr/>
        </p:nvSpPr>
        <p:spPr>
          <a:xfrm>
            <a:off x="4572008" y="4190111"/>
            <a:ext cx="16139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200" dirty="0">
                <a:solidFill>
                  <a:srgbClr val="090C37"/>
                </a:solidFill>
                <a:latin typeface="Century Gothic" panose="020B0502020202020204" pitchFamily="34" charset="0"/>
                <a:cs typeface="Poppins" panose="00000500000000000000" pitchFamily="50" charset="0"/>
              </a:rPr>
              <a:t>APPLY BY</a:t>
            </a:r>
          </a:p>
          <a:p>
            <a:pPr algn="l">
              <a:lnSpc>
                <a:spcPts val="1480"/>
              </a:lnSpc>
              <a:spcBef>
                <a:spcPts val="0"/>
              </a:spcBef>
            </a:pPr>
            <a:r>
              <a:rPr lang="en-US" sz="1100" b="1" dirty="0">
                <a:solidFill>
                  <a:srgbClr val="2FA09B"/>
                </a:solidFill>
                <a:latin typeface="Century Gothic" panose="020B0502020202020204" pitchFamily="34" charset="0"/>
                <a:cs typeface="Poppins" panose="00000500000000000000" pitchFamily="50" charset="0"/>
              </a:rPr>
              <a:t>1 AUGUST 2026</a:t>
            </a:r>
          </a:p>
        </p:txBody>
      </p:sp>
      <p:grpSp>
        <p:nvGrpSpPr>
          <p:cNvPr id="25" name="Group 24">
            <a:extLst>
              <a:ext uri="{FF2B5EF4-FFF2-40B4-BE49-F238E27FC236}">
                <a16:creationId xmlns:a16="http://schemas.microsoft.com/office/drawing/2014/main" id="{08E5E985-4576-4B79-86CB-F9D188049280}"/>
              </a:ext>
            </a:extLst>
          </p:cNvPr>
          <p:cNvGrpSpPr/>
          <p:nvPr/>
        </p:nvGrpSpPr>
        <p:grpSpPr>
          <a:xfrm>
            <a:off x="6279468" y="5265409"/>
            <a:ext cx="5645833" cy="689751"/>
            <a:chOff x="435809" y="3229645"/>
            <a:chExt cx="5645833" cy="689751"/>
          </a:xfrm>
        </p:grpSpPr>
        <p:sp>
          <p:nvSpPr>
            <p:cNvPr id="26" name="Rounded Rectangle 27">
              <a:extLst>
                <a:ext uri="{FF2B5EF4-FFF2-40B4-BE49-F238E27FC236}">
                  <a16:creationId xmlns:a16="http://schemas.microsoft.com/office/drawing/2014/main" id="{60F9E094-15A9-D808-8634-1CFC5A58CCC7}"/>
                </a:ext>
              </a:extLst>
            </p:cNvPr>
            <p:cNvSpPr/>
            <p:nvPr/>
          </p:nvSpPr>
          <p:spPr>
            <a:xfrm>
              <a:off x="435809" y="3248334"/>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838FD42-03E2-CC78-6C08-BDA966BA597B}"/>
                </a:ext>
              </a:extLst>
            </p:cNvPr>
            <p:cNvSpPr txBox="1"/>
            <p:nvPr/>
          </p:nvSpPr>
          <p:spPr>
            <a:xfrm>
              <a:off x="1901581" y="3264769"/>
              <a:ext cx="2693165" cy="654627"/>
            </a:xfrm>
            <a:prstGeom prst="rect">
              <a:avLst/>
            </a:prstGeom>
          </p:spPr>
          <p:txBody>
            <a:bodyPr vert="horz" wrap="square" lIns="91440" tIns="45720" rIns="91440" bIns="45720" rtlCol="0" anchor="ctr">
              <a:normAutofit/>
            </a:bodyPr>
            <a:lstStyle/>
            <a:p>
              <a:pPr algn="l">
                <a:lnSpc>
                  <a:spcPts val="1480"/>
                </a:lnSpc>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COPENHAGEN</a:t>
              </a:r>
            </a:p>
            <a:p>
              <a:pPr>
                <a:lnSpc>
                  <a:spcPts val="1480"/>
                </a:lnSpc>
              </a:pPr>
              <a:r>
                <a:rPr lang="en-US" sz="1000" dirty="0">
                  <a:solidFill>
                    <a:srgbClr val="2FA09B"/>
                  </a:solidFill>
                  <a:latin typeface="Century Gothic" panose="020B0502020202020204" pitchFamily="34" charset="0"/>
                  <a:cs typeface="Poppins" panose="00000500000000000000" pitchFamily="50" charset="0"/>
                </a:rPr>
                <a:t>The Circus Building</a:t>
              </a:r>
              <a:br>
                <a:rPr lang="en-US" sz="1000" dirty="0">
                  <a:solidFill>
                    <a:srgbClr val="2FA09B"/>
                  </a:solidFill>
                  <a:latin typeface="Century Gothic" panose="020B0502020202020204" pitchFamily="34" charset="0"/>
                  <a:cs typeface="Poppins" panose="00000500000000000000" pitchFamily="50" charset="0"/>
                </a:rPr>
              </a:br>
              <a:r>
                <a:rPr lang="en-US" sz="1000" b="1" dirty="0">
                  <a:solidFill>
                    <a:srgbClr val="2FA09B"/>
                  </a:solidFill>
                  <a:latin typeface="Century Gothic" panose="020B0502020202020204" pitchFamily="34" charset="0"/>
                  <a:cs typeface="Poppins" panose="00000500000000000000" pitchFamily="50" charset="0"/>
                </a:rPr>
                <a:t>20 April 2027</a:t>
              </a:r>
            </a:p>
          </p:txBody>
        </p:sp>
        <p:sp>
          <p:nvSpPr>
            <p:cNvPr id="39" name="TextBox 38">
              <a:extLst>
                <a:ext uri="{FF2B5EF4-FFF2-40B4-BE49-F238E27FC236}">
                  <a16:creationId xmlns:a16="http://schemas.microsoft.com/office/drawing/2014/main" id="{11F6810B-F35B-FB95-9E22-84952F90EBA9}"/>
                </a:ext>
              </a:extLst>
            </p:cNvPr>
            <p:cNvSpPr txBox="1"/>
            <p:nvPr/>
          </p:nvSpPr>
          <p:spPr>
            <a:xfrm>
              <a:off x="512805" y="3313574"/>
              <a:ext cx="1358238"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6065FB"/>
                  </a:solidFill>
                  <a:latin typeface="Century Gothic" panose="020B0502020202020204" pitchFamily="34" charset="0"/>
                  <a:cs typeface="Poppins" panose="00000500000000000000" pitchFamily="50" charset="0"/>
                </a:rPr>
                <a:t>26</a:t>
              </a:r>
              <a:r>
                <a:rPr lang="en-US" sz="1200" b="1" baseline="30000" dirty="0">
                  <a:solidFill>
                    <a:srgbClr val="6065FB"/>
                  </a:solidFill>
                  <a:latin typeface="Century Gothic" panose="020B0502020202020204" pitchFamily="34" charset="0"/>
                  <a:cs typeface="Poppins" panose="00000500000000000000" pitchFamily="50" charset="0"/>
                </a:rPr>
                <a:t>TH</a:t>
              </a:r>
              <a:r>
                <a:rPr lang="en-US" sz="1200" b="1" dirty="0">
                  <a:solidFill>
                    <a:srgbClr val="6065FB"/>
                  </a:solidFill>
                  <a:latin typeface="Century Gothic" panose="020B0502020202020204" pitchFamily="34" charset="0"/>
                  <a:cs typeface="Poppins" panose="00000500000000000000" pitchFamily="50" charset="0"/>
                </a:rPr>
                <a:t> GEO AWARDS</a:t>
              </a:r>
            </a:p>
          </p:txBody>
        </p:sp>
        <p:sp>
          <p:nvSpPr>
            <p:cNvPr id="40" name="TextBox 39">
              <a:extLst>
                <a:ext uri="{FF2B5EF4-FFF2-40B4-BE49-F238E27FC236}">
                  <a16:creationId xmlns:a16="http://schemas.microsoft.com/office/drawing/2014/main" id="{1C9F8E8F-304E-3C01-EDE3-5624E9A7FAC9}"/>
                </a:ext>
              </a:extLst>
            </p:cNvPr>
            <p:cNvSpPr txBox="1"/>
            <p:nvPr/>
          </p:nvSpPr>
          <p:spPr>
            <a:xfrm>
              <a:off x="4467677" y="3229645"/>
              <a:ext cx="16139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200" dirty="0">
                  <a:solidFill>
                    <a:srgbClr val="090C37"/>
                  </a:solidFill>
                  <a:latin typeface="Century Gothic" panose="020B0502020202020204" pitchFamily="34" charset="0"/>
                  <a:cs typeface="Poppins" panose="00000500000000000000" pitchFamily="50" charset="0"/>
                </a:rPr>
                <a:t>APPLY FOR AN AWARD</a:t>
              </a:r>
            </a:p>
            <a:p>
              <a:pPr algn="l">
                <a:lnSpc>
                  <a:spcPts val="1480"/>
                </a:lnSpc>
                <a:spcBef>
                  <a:spcPts val="0"/>
                </a:spcBef>
              </a:pPr>
              <a:r>
                <a:rPr lang="en-US" sz="1100" b="1" dirty="0">
                  <a:solidFill>
                    <a:srgbClr val="2FA09B"/>
                  </a:solidFill>
                  <a:latin typeface="Century Gothic" panose="020B0502020202020204" pitchFamily="34" charset="0"/>
                  <a:cs typeface="Poppins" panose="00000500000000000000" pitchFamily="50" charset="0"/>
                </a:rPr>
                <a:t>OCT - JAN</a:t>
              </a:r>
            </a:p>
          </p:txBody>
        </p:sp>
      </p:grpSp>
      <p:sp>
        <p:nvSpPr>
          <p:cNvPr id="46" name="Rounded Rectangle 29">
            <a:extLst>
              <a:ext uri="{FF2B5EF4-FFF2-40B4-BE49-F238E27FC236}">
                <a16:creationId xmlns:a16="http://schemas.microsoft.com/office/drawing/2014/main" id="{F5F28158-7644-26F8-E59E-EE0F09801F65}"/>
              </a:ext>
            </a:extLst>
          </p:cNvPr>
          <p:cNvSpPr/>
          <p:nvPr/>
        </p:nvSpPr>
        <p:spPr>
          <a:xfrm>
            <a:off x="6279468" y="4228046"/>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B31A4F15-79B0-3B5F-692F-00C6C8837332}"/>
              </a:ext>
            </a:extLst>
          </p:cNvPr>
          <p:cNvSpPr txBox="1"/>
          <p:nvPr/>
        </p:nvSpPr>
        <p:spPr>
          <a:xfrm>
            <a:off x="7717363" y="4252773"/>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COPENHAGEN</a:t>
            </a:r>
          </a:p>
          <a:p>
            <a:pPr algn="l">
              <a:lnSpc>
                <a:spcPts val="1480"/>
              </a:lnSpc>
              <a:spcBef>
                <a:spcPts val="0"/>
              </a:spcBef>
            </a:pPr>
            <a:r>
              <a:rPr lang="en-US" sz="1000" dirty="0">
                <a:solidFill>
                  <a:srgbClr val="2FA09B"/>
                </a:solidFill>
                <a:latin typeface="Century Gothic" panose="020B0502020202020204" pitchFamily="34" charset="0"/>
                <a:cs typeface="Poppins" panose="00000500000000000000" pitchFamily="50" charset="0"/>
              </a:rPr>
              <a:t>Tivoli Hotel</a:t>
            </a:r>
            <a:br>
              <a:rPr lang="en-US" sz="1000" dirty="0">
                <a:solidFill>
                  <a:srgbClr val="2FA09B"/>
                </a:solidFill>
                <a:latin typeface="Century Gothic" panose="020B0502020202020204" pitchFamily="34" charset="0"/>
                <a:cs typeface="Poppins" panose="00000500000000000000" pitchFamily="50" charset="0"/>
              </a:rPr>
            </a:br>
            <a:r>
              <a:rPr lang="en-US" sz="1000" b="1" dirty="0">
                <a:solidFill>
                  <a:srgbClr val="2FA09B"/>
                </a:solidFill>
                <a:latin typeface="Century Gothic" panose="020B0502020202020204" pitchFamily="34" charset="0"/>
                <a:cs typeface="Poppins" panose="00000500000000000000" pitchFamily="50" charset="0"/>
              </a:rPr>
              <a:t>19-21 April 2027</a:t>
            </a:r>
          </a:p>
        </p:txBody>
      </p:sp>
      <p:sp>
        <p:nvSpPr>
          <p:cNvPr id="48" name="TextBox 47">
            <a:extLst>
              <a:ext uri="{FF2B5EF4-FFF2-40B4-BE49-F238E27FC236}">
                <a16:creationId xmlns:a16="http://schemas.microsoft.com/office/drawing/2014/main" id="{B23BBFBC-69E0-E26A-3170-F4ACA11CDA3D}"/>
              </a:ext>
            </a:extLst>
          </p:cNvPr>
          <p:cNvSpPr txBox="1"/>
          <p:nvPr/>
        </p:nvSpPr>
        <p:spPr>
          <a:xfrm>
            <a:off x="10311336" y="4158510"/>
            <a:ext cx="1556459" cy="654627"/>
          </a:xfrm>
          <a:prstGeom prst="rect">
            <a:avLst/>
          </a:prstGeom>
        </p:spPr>
        <p:txBody>
          <a:bodyPr vert="horz" wrap="square" lIns="91440" tIns="45720" rIns="91440" bIns="45720" rtlCol="0" anchor="ctr">
            <a:normAutofit fontScale="25000" lnSpcReduction="20000"/>
          </a:bodyPr>
          <a:lstStyle/>
          <a:p>
            <a:pPr algn="l">
              <a:lnSpc>
                <a:spcPts val="1480"/>
              </a:lnSpc>
              <a:spcBef>
                <a:spcPts val="0"/>
              </a:spcBef>
            </a:pPr>
            <a:r>
              <a:rPr lang="en-US" sz="4800" dirty="0">
                <a:solidFill>
                  <a:srgbClr val="090C37"/>
                </a:solidFill>
                <a:latin typeface="Century Gothic" panose="020B0502020202020204" pitchFamily="34" charset="0"/>
                <a:cs typeface="Poppins" panose="00000500000000000000" pitchFamily="50" charset="0"/>
              </a:rPr>
              <a:t>RFP CLOSES</a:t>
            </a:r>
            <a:br>
              <a:rPr lang="en-US" sz="1400" b="1" dirty="0">
                <a:solidFill>
                  <a:schemeClr val="tx1">
                    <a:lumMod val="85000"/>
                    <a:lumOff val="15000"/>
                  </a:schemeClr>
                </a:solidFill>
                <a:latin typeface="Century Gothic" panose="020B0502020202020204" pitchFamily="34" charset="0"/>
                <a:cs typeface="Poppins" panose="00000500000000000000" pitchFamily="50" charset="0"/>
              </a:rPr>
            </a:br>
            <a:r>
              <a:rPr lang="en-US" sz="4400" b="1" dirty="0">
                <a:solidFill>
                  <a:srgbClr val="2FA09B"/>
                </a:solidFill>
                <a:latin typeface="Century Gothic" panose="020B0502020202020204" pitchFamily="34" charset="0"/>
                <a:cs typeface="Poppins" panose="00000500000000000000" pitchFamily="50" charset="0"/>
              </a:rPr>
              <a:t>23 OCTOBER 2026</a:t>
            </a:r>
            <a:endParaRPr lang="en-US" sz="1400" b="1" dirty="0">
              <a:solidFill>
                <a:schemeClr val="tx1">
                  <a:lumMod val="85000"/>
                  <a:lumOff val="15000"/>
                </a:schemeClr>
              </a:solidFill>
              <a:latin typeface="Century Gothic" panose="020B0502020202020204" pitchFamily="34" charset="0"/>
              <a:cs typeface="Poppins" panose="00000500000000000000" pitchFamily="50" charset="0"/>
            </a:endParaRPr>
          </a:p>
        </p:txBody>
      </p:sp>
      <p:sp>
        <p:nvSpPr>
          <p:cNvPr id="49" name="TextBox 48">
            <a:extLst>
              <a:ext uri="{FF2B5EF4-FFF2-40B4-BE49-F238E27FC236}">
                <a16:creationId xmlns:a16="http://schemas.microsoft.com/office/drawing/2014/main" id="{2CB7737D-4ACE-B28C-0C28-01E8DDF034FD}"/>
              </a:ext>
            </a:extLst>
          </p:cNvPr>
          <p:cNvSpPr txBox="1"/>
          <p:nvPr/>
        </p:nvSpPr>
        <p:spPr>
          <a:xfrm>
            <a:off x="6326387" y="4288726"/>
            <a:ext cx="1690660"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FF0000"/>
                </a:solidFill>
                <a:latin typeface="Century Gothic" panose="020B0502020202020204" pitchFamily="34" charset="0"/>
                <a:cs typeface="Poppins" panose="00000500000000000000" pitchFamily="50" charset="0"/>
              </a:rPr>
              <a:t>28</a:t>
            </a:r>
            <a:r>
              <a:rPr lang="en-US" sz="1200" b="1" baseline="30000" dirty="0">
                <a:solidFill>
                  <a:srgbClr val="FF0000"/>
                </a:solidFill>
                <a:latin typeface="Century Gothic" panose="020B0502020202020204" pitchFamily="34" charset="0"/>
                <a:cs typeface="Poppins" panose="00000500000000000000" pitchFamily="50" charset="0"/>
              </a:rPr>
              <a:t>TH</a:t>
            </a:r>
            <a:r>
              <a:rPr lang="en-US" sz="1200" b="1" dirty="0">
                <a:solidFill>
                  <a:srgbClr val="FF0000"/>
                </a:solidFill>
                <a:latin typeface="Century Gothic" panose="020B0502020202020204" pitchFamily="34" charset="0"/>
                <a:cs typeface="Poppins" panose="00000500000000000000" pitchFamily="50" charset="0"/>
              </a:rPr>
              <a:t> ANNUAL CONFERENCE</a:t>
            </a:r>
          </a:p>
        </p:txBody>
      </p:sp>
      <p:grpSp>
        <p:nvGrpSpPr>
          <p:cNvPr id="17" name="Group 16">
            <a:extLst>
              <a:ext uri="{FF2B5EF4-FFF2-40B4-BE49-F238E27FC236}">
                <a16:creationId xmlns:a16="http://schemas.microsoft.com/office/drawing/2014/main" id="{7C58BA10-6473-0BD1-6D44-124BF7FFED22}"/>
              </a:ext>
            </a:extLst>
          </p:cNvPr>
          <p:cNvGrpSpPr/>
          <p:nvPr/>
        </p:nvGrpSpPr>
        <p:grpSpPr>
          <a:xfrm>
            <a:off x="6267346" y="3204511"/>
            <a:ext cx="5589299" cy="810006"/>
            <a:chOff x="430355" y="4200220"/>
            <a:chExt cx="5589299" cy="810006"/>
          </a:xfrm>
        </p:grpSpPr>
        <p:sp>
          <p:nvSpPr>
            <p:cNvPr id="30" name="Rounded Rectangle 29">
              <a:extLst>
                <a:ext uri="{FF2B5EF4-FFF2-40B4-BE49-F238E27FC236}">
                  <a16:creationId xmlns:a16="http://schemas.microsoft.com/office/drawing/2014/main" id="{55F84561-D0AE-002C-DD24-54A3D49C4BF9}"/>
                </a:ext>
              </a:extLst>
            </p:cNvPr>
            <p:cNvSpPr/>
            <p:nvPr/>
          </p:nvSpPr>
          <p:spPr>
            <a:xfrm>
              <a:off x="430355" y="4200220"/>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C22BCE15-3624-338C-5440-3BF5E36C5D57}"/>
                </a:ext>
              </a:extLst>
            </p:cNvPr>
            <p:cNvSpPr txBox="1"/>
            <p:nvPr/>
          </p:nvSpPr>
          <p:spPr>
            <a:xfrm>
              <a:off x="1896380" y="4251679"/>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LONDON</a:t>
              </a:r>
            </a:p>
            <a:p>
              <a:pPr algn="l">
                <a:lnSpc>
                  <a:spcPts val="1480"/>
                </a:lnSpc>
                <a:spcBef>
                  <a:spcPts val="0"/>
                </a:spcBef>
              </a:pPr>
              <a:r>
                <a:rPr lang="en-US" sz="1000" dirty="0">
                  <a:solidFill>
                    <a:srgbClr val="2FA09B"/>
                  </a:solidFill>
                  <a:latin typeface="Century Gothic" panose="020B0502020202020204" pitchFamily="34" charset="0"/>
                  <a:cs typeface="Poppins" panose="00000500000000000000" pitchFamily="50" charset="0"/>
                </a:rPr>
                <a:t>The Minster Building</a:t>
              </a:r>
              <a:br>
                <a:rPr lang="en-US" sz="1000" dirty="0">
                  <a:solidFill>
                    <a:srgbClr val="2FA09B"/>
                  </a:solidFill>
                  <a:latin typeface="Century Gothic" panose="020B0502020202020204" pitchFamily="34" charset="0"/>
                  <a:cs typeface="Poppins" panose="00000500000000000000" pitchFamily="50" charset="0"/>
                </a:rPr>
              </a:br>
              <a:r>
                <a:rPr lang="en-US" sz="1000" b="1" dirty="0">
                  <a:solidFill>
                    <a:srgbClr val="2FA09B"/>
                  </a:solidFill>
                  <a:latin typeface="Century Gothic" panose="020B0502020202020204" pitchFamily="34" charset="0"/>
                  <a:cs typeface="Poppins" panose="00000500000000000000" pitchFamily="50" charset="0"/>
                </a:rPr>
                <a:t>12 November 2026</a:t>
              </a:r>
            </a:p>
          </p:txBody>
        </p:sp>
        <p:sp>
          <p:nvSpPr>
            <p:cNvPr id="61" name="TextBox 60">
              <a:extLst>
                <a:ext uri="{FF2B5EF4-FFF2-40B4-BE49-F238E27FC236}">
                  <a16:creationId xmlns:a16="http://schemas.microsoft.com/office/drawing/2014/main" id="{F40CEC21-0EAE-A289-9CB3-A86B5E6F947F}"/>
                </a:ext>
              </a:extLst>
            </p:cNvPr>
            <p:cNvSpPr txBox="1"/>
            <p:nvPr/>
          </p:nvSpPr>
          <p:spPr>
            <a:xfrm>
              <a:off x="4463195" y="4355599"/>
              <a:ext cx="1556459" cy="654627"/>
            </a:xfrm>
            <a:prstGeom prst="rect">
              <a:avLst/>
            </a:prstGeom>
          </p:spPr>
          <p:txBody>
            <a:bodyPr vert="horz" wrap="square" lIns="91440" tIns="45720" rIns="91440" bIns="45720" rtlCol="0" anchor="ctr">
              <a:normAutofit fontScale="25000" lnSpcReduction="20000"/>
            </a:bodyPr>
            <a:lstStyle/>
            <a:p>
              <a:pPr algn="l">
                <a:lnSpc>
                  <a:spcPts val="1480"/>
                </a:lnSpc>
                <a:spcBef>
                  <a:spcPts val="0"/>
                </a:spcBef>
              </a:pPr>
              <a:r>
                <a:rPr lang="en-US" sz="4800" dirty="0">
                  <a:solidFill>
                    <a:srgbClr val="090C37"/>
                  </a:solidFill>
                  <a:latin typeface="Century Gothic" panose="020B0502020202020204" pitchFamily="34" charset="0"/>
                  <a:cs typeface="Poppins" panose="00000500000000000000" pitchFamily="50" charset="0"/>
                </a:rPr>
                <a:t>RFP CLOSES</a:t>
              </a:r>
              <a:br>
                <a:rPr lang="en-US" sz="1400" b="1" dirty="0">
                  <a:solidFill>
                    <a:schemeClr val="tx1">
                      <a:lumMod val="85000"/>
                      <a:lumOff val="15000"/>
                    </a:schemeClr>
                  </a:solidFill>
                  <a:latin typeface="Century Gothic" panose="020B0502020202020204" pitchFamily="34" charset="0"/>
                  <a:cs typeface="Poppins" panose="00000500000000000000" pitchFamily="50" charset="0"/>
                </a:rPr>
              </a:br>
              <a:r>
                <a:rPr lang="en-US" sz="4400" b="1" dirty="0">
                  <a:solidFill>
                    <a:srgbClr val="2FA09B"/>
                  </a:solidFill>
                  <a:latin typeface="Century Gothic" panose="020B0502020202020204" pitchFamily="34" charset="0"/>
                  <a:cs typeface="Poppins" panose="00000500000000000000" pitchFamily="50" charset="0"/>
                </a:rPr>
                <a:t>31 JULY 2026</a:t>
              </a:r>
              <a:br>
                <a:rPr lang="en-US" sz="5600" b="1" dirty="0">
                  <a:solidFill>
                    <a:srgbClr val="090C37"/>
                  </a:solidFill>
                  <a:latin typeface="Century Gothic" panose="020B0502020202020204" pitchFamily="34" charset="0"/>
                  <a:cs typeface="Poppins" panose="00000500000000000000" pitchFamily="50" charset="0"/>
                </a:rPr>
              </a:br>
              <a:r>
                <a:rPr lang="en-US" sz="4800" dirty="0">
                  <a:solidFill>
                    <a:srgbClr val="090C37"/>
                  </a:solidFill>
                  <a:latin typeface="Century Gothic" panose="020B0502020202020204" pitchFamily="34" charset="0"/>
                  <a:cs typeface="Poppins" panose="00000500000000000000" pitchFamily="50" charset="0"/>
                </a:rPr>
                <a:t>REGISTER BY</a:t>
              </a:r>
              <a:br>
                <a:rPr lang="en-US" sz="1400" b="1" dirty="0">
                  <a:solidFill>
                    <a:schemeClr val="tx1">
                      <a:lumMod val="85000"/>
                      <a:lumOff val="15000"/>
                    </a:schemeClr>
                  </a:solidFill>
                  <a:latin typeface="Century Gothic" panose="020B0502020202020204" pitchFamily="34" charset="0"/>
                  <a:cs typeface="Poppins" panose="00000500000000000000" pitchFamily="50" charset="0"/>
                </a:rPr>
              </a:br>
              <a:r>
                <a:rPr lang="en-US" sz="4400" b="1" dirty="0">
                  <a:solidFill>
                    <a:srgbClr val="C00000"/>
                  </a:solidFill>
                  <a:latin typeface="Century Gothic" panose="020B0502020202020204" pitchFamily="34" charset="0"/>
                  <a:cs typeface="Poppins" panose="00000500000000000000" pitchFamily="50" charset="0"/>
                </a:rPr>
                <a:t>14 SEPTEMBER 2026</a:t>
              </a:r>
              <a:br>
                <a:rPr lang="en-US" sz="1400" b="1" dirty="0">
                  <a:solidFill>
                    <a:schemeClr val="tx1">
                      <a:lumMod val="85000"/>
                      <a:lumOff val="15000"/>
                    </a:schemeClr>
                  </a:solidFill>
                  <a:latin typeface="Century Gothic" panose="020B0502020202020204" pitchFamily="34" charset="0"/>
                  <a:cs typeface="Poppins" panose="00000500000000000000" pitchFamily="50" charset="0"/>
                </a:rPr>
              </a:br>
              <a:endParaRPr lang="en-US" sz="1400" b="1" dirty="0">
                <a:solidFill>
                  <a:schemeClr val="tx1">
                    <a:lumMod val="85000"/>
                    <a:lumOff val="15000"/>
                  </a:schemeClr>
                </a:solidFill>
                <a:latin typeface="Century Gothic" panose="020B0502020202020204" pitchFamily="34" charset="0"/>
                <a:cs typeface="Poppins" panose="00000500000000000000" pitchFamily="50" charset="0"/>
              </a:endParaRPr>
            </a:p>
          </p:txBody>
        </p:sp>
        <p:sp>
          <p:nvSpPr>
            <p:cNvPr id="83" name="TextBox 82">
              <a:extLst>
                <a:ext uri="{FF2B5EF4-FFF2-40B4-BE49-F238E27FC236}">
                  <a16:creationId xmlns:a16="http://schemas.microsoft.com/office/drawing/2014/main" id="{54E9E91E-126F-1480-766E-11C82742565A}"/>
                </a:ext>
              </a:extLst>
            </p:cNvPr>
            <p:cNvSpPr txBox="1"/>
            <p:nvPr/>
          </p:nvSpPr>
          <p:spPr>
            <a:xfrm>
              <a:off x="500695" y="4271878"/>
              <a:ext cx="1690660"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00D8E8"/>
                  </a:solidFill>
                  <a:latin typeface="Century Gothic" panose="020B0502020202020204" pitchFamily="34" charset="0"/>
                  <a:cs typeface="Poppins" panose="00000500000000000000" pitchFamily="50" charset="0"/>
                </a:rPr>
                <a:t>PAN EUROPEAN</a:t>
              </a:r>
            </a:p>
            <a:p>
              <a:pPr algn="l">
                <a:lnSpc>
                  <a:spcPts val="1240"/>
                </a:lnSpc>
                <a:spcBef>
                  <a:spcPts val="0"/>
                </a:spcBef>
              </a:pPr>
              <a:r>
                <a:rPr lang="en-US" sz="1200" b="1" dirty="0">
                  <a:solidFill>
                    <a:srgbClr val="00D8E8"/>
                  </a:solidFill>
                  <a:latin typeface="Century Gothic" panose="020B0502020202020204" pitchFamily="34" charset="0"/>
                  <a:cs typeface="Poppins" panose="00000500000000000000" pitchFamily="50" charset="0"/>
                </a:rPr>
                <a:t>REGIONAL</a:t>
              </a:r>
            </a:p>
            <a:p>
              <a:pPr algn="l">
                <a:lnSpc>
                  <a:spcPts val="1240"/>
                </a:lnSpc>
                <a:spcBef>
                  <a:spcPts val="0"/>
                </a:spcBef>
              </a:pPr>
              <a:r>
                <a:rPr lang="en-US" sz="1200" b="1" dirty="0">
                  <a:solidFill>
                    <a:srgbClr val="00D8E8"/>
                  </a:solidFill>
                  <a:latin typeface="Century Gothic" panose="020B0502020202020204" pitchFamily="34" charset="0"/>
                  <a:cs typeface="Poppins" panose="00000500000000000000" pitchFamily="50" charset="0"/>
                </a:rPr>
                <a:t>EVENT</a:t>
              </a:r>
            </a:p>
          </p:txBody>
        </p:sp>
      </p:grpSp>
      <p:grpSp>
        <p:nvGrpSpPr>
          <p:cNvPr id="88" name="Group 87">
            <a:extLst>
              <a:ext uri="{FF2B5EF4-FFF2-40B4-BE49-F238E27FC236}">
                <a16:creationId xmlns:a16="http://schemas.microsoft.com/office/drawing/2014/main" id="{A28E65BA-E186-DD88-7192-36EBA2F82689}"/>
              </a:ext>
            </a:extLst>
          </p:cNvPr>
          <p:cNvGrpSpPr/>
          <p:nvPr/>
        </p:nvGrpSpPr>
        <p:grpSpPr>
          <a:xfrm>
            <a:off x="6267346" y="2181573"/>
            <a:ext cx="5601261" cy="783985"/>
            <a:chOff x="458485" y="4226952"/>
            <a:chExt cx="5601261" cy="783985"/>
          </a:xfrm>
        </p:grpSpPr>
        <p:sp>
          <p:nvSpPr>
            <p:cNvPr id="100" name="Rounded Rectangle 29">
              <a:extLst>
                <a:ext uri="{FF2B5EF4-FFF2-40B4-BE49-F238E27FC236}">
                  <a16:creationId xmlns:a16="http://schemas.microsoft.com/office/drawing/2014/main" id="{D12EAECE-C28A-47C1-F88C-669F79624877}"/>
                </a:ext>
              </a:extLst>
            </p:cNvPr>
            <p:cNvSpPr/>
            <p:nvPr/>
          </p:nvSpPr>
          <p:spPr>
            <a:xfrm>
              <a:off x="458485" y="4226952"/>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965DD011-F74B-3333-B074-2EAFB91F863F}"/>
                </a:ext>
              </a:extLst>
            </p:cNvPr>
            <p:cNvSpPr txBox="1"/>
            <p:nvPr/>
          </p:nvSpPr>
          <p:spPr>
            <a:xfrm>
              <a:off x="1896380" y="4251679"/>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SAN MATEO </a:t>
              </a:r>
              <a:br>
                <a:rPr lang="en-US" sz="1400" b="1" dirty="0">
                  <a:solidFill>
                    <a:schemeClr val="tx1">
                      <a:lumMod val="85000"/>
                      <a:lumOff val="15000"/>
                    </a:schemeClr>
                  </a:solidFill>
                  <a:latin typeface="Century Gothic" panose="020B0502020202020204" pitchFamily="34" charset="0"/>
                  <a:cs typeface="Poppins" panose="00000500000000000000" pitchFamily="50" charset="0"/>
                </a:rPr>
              </a:br>
              <a:r>
                <a:rPr lang="en-US" sz="1000" dirty="0">
                  <a:solidFill>
                    <a:srgbClr val="2FA09B"/>
                  </a:solidFill>
                  <a:latin typeface="Century Gothic" panose="020B0502020202020204" pitchFamily="34" charset="0"/>
                  <a:cs typeface="Poppins" panose="00000500000000000000" pitchFamily="50" charset="0"/>
                </a:rPr>
                <a:t>Pinstripes</a:t>
              </a:r>
              <a:br>
                <a:rPr lang="en-US" sz="1000" dirty="0">
                  <a:solidFill>
                    <a:srgbClr val="2FA09B"/>
                  </a:solidFill>
                  <a:latin typeface="Century Gothic" panose="020B0502020202020204" pitchFamily="34" charset="0"/>
                  <a:cs typeface="Poppins" panose="00000500000000000000" pitchFamily="50" charset="0"/>
                </a:rPr>
              </a:br>
              <a:r>
                <a:rPr lang="en-US" sz="1000" b="1" dirty="0">
                  <a:solidFill>
                    <a:srgbClr val="2FA09B"/>
                  </a:solidFill>
                  <a:latin typeface="Century Gothic" panose="020B0502020202020204" pitchFamily="34" charset="0"/>
                  <a:cs typeface="Poppins" panose="00000500000000000000" pitchFamily="50" charset="0"/>
                </a:rPr>
                <a:t>22 September 2026</a:t>
              </a:r>
            </a:p>
          </p:txBody>
        </p:sp>
        <p:sp>
          <p:nvSpPr>
            <p:cNvPr id="102" name="TextBox 101">
              <a:extLst>
                <a:ext uri="{FF2B5EF4-FFF2-40B4-BE49-F238E27FC236}">
                  <a16:creationId xmlns:a16="http://schemas.microsoft.com/office/drawing/2014/main" id="{0F8F227C-B617-FF05-D58D-30432024DF22}"/>
                </a:ext>
              </a:extLst>
            </p:cNvPr>
            <p:cNvSpPr txBox="1"/>
            <p:nvPr/>
          </p:nvSpPr>
          <p:spPr>
            <a:xfrm>
              <a:off x="4503287" y="4356310"/>
              <a:ext cx="1556459" cy="654627"/>
            </a:xfrm>
            <a:prstGeom prst="rect">
              <a:avLst/>
            </a:prstGeom>
          </p:spPr>
          <p:txBody>
            <a:bodyPr vert="horz" wrap="square" lIns="91440" tIns="45720" rIns="91440" bIns="45720" rtlCol="0" anchor="ctr">
              <a:normAutofit fontScale="25000" lnSpcReduction="20000"/>
            </a:bodyPr>
            <a:lstStyle/>
            <a:p>
              <a:pPr algn="l">
                <a:lnSpc>
                  <a:spcPts val="1480"/>
                </a:lnSpc>
                <a:spcBef>
                  <a:spcPts val="0"/>
                </a:spcBef>
              </a:pPr>
              <a:r>
                <a:rPr lang="en-US" sz="4800" dirty="0">
                  <a:solidFill>
                    <a:srgbClr val="090C37"/>
                  </a:solidFill>
                  <a:latin typeface="Century Gothic" panose="020B0502020202020204" pitchFamily="34" charset="0"/>
                  <a:cs typeface="Poppins" panose="00000500000000000000" pitchFamily="50" charset="0"/>
                </a:rPr>
                <a:t>RFP CLOSES</a:t>
              </a:r>
              <a:br>
                <a:rPr lang="en-US" sz="1400" b="1" dirty="0">
                  <a:solidFill>
                    <a:schemeClr val="tx1">
                      <a:lumMod val="85000"/>
                      <a:lumOff val="15000"/>
                    </a:schemeClr>
                  </a:solidFill>
                  <a:latin typeface="Century Gothic" panose="020B0502020202020204" pitchFamily="34" charset="0"/>
                  <a:cs typeface="Poppins" panose="00000500000000000000" pitchFamily="50" charset="0"/>
                </a:rPr>
              </a:br>
              <a:r>
                <a:rPr lang="en-US" sz="4400" b="1" dirty="0">
                  <a:solidFill>
                    <a:srgbClr val="2FA09B"/>
                  </a:solidFill>
                  <a:latin typeface="Century Gothic" panose="020B0502020202020204" pitchFamily="34" charset="0"/>
                  <a:cs typeface="Poppins" panose="00000500000000000000" pitchFamily="50" charset="0"/>
                </a:rPr>
                <a:t>30 JUNE 2026</a:t>
              </a:r>
              <a:br>
                <a:rPr lang="en-US" sz="5600" b="1" dirty="0">
                  <a:solidFill>
                    <a:srgbClr val="090C37"/>
                  </a:solidFill>
                  <a:latin typeface="Century Gothic" panose="020B0502020202020204" pitchFamily="34" charset="0"/>
                  <a:cs typeface="Poppins" panose="00000500000000000000" pitchFamily="50" charset="0"/>
                </a:rPr>
              </a:br>
              <a:r>
                <a:rPr lang="en-US" sz="4800" dirty="0">
                  <a:solidFill>
                    <a:srgbClr val="090C37"/>
                  </a:solidFill>
                  <a:latin typeface="Century Gothic" panose="020B0502020202020204" pitchFamily="34" charset="0"/>
                  <a:cs typeface="Poppins" panose="00000500000000000000" pitchFamily="50" charset="0"/>
                </a:rPr>
                <a:t>REGISTER BY</a:t>
              </a:r>
              <a:br>
                <a:rPr lang="en-US" sz="1400" b="1" dirty="0">
                  <a:solidFill>
                    <a:schemeClr val="tx1">
                      <a:lumMod val="85000"/>
                      <a:lumOff val="15000"/>
                    </a:schemeClr>
                  </a:solidFill>
                  <a:latin typeface="Century Gothic" panose="020B0502020202020204" pitchFamily="34" charset="0"/>
                  <a:cs typeface="Poppins" panose="00000500000000000000" pitchFamily="50" charset="0"/>
                </a:rPr>
              </a:br>
              <a:r>
                <a:rPr lang="en-US" sz="4400" b="1" dirty="0">
                  <a:solidFill>
                    <a:srgbClr val="C00000"/>
                  </a:solidFill>
                  <a:latin typeface="Century Gothic" panose="020B0502020202020204" pitchFamily="34" charset="0"/>
                  <a:cs typeface="Poppins" panose="00000500000000000000" pitchFamily="50" charset="0"/>
                </a:rPr>
                <a:t>27 JULY 2026</a:t>
              </a:r>
              <a:br>
                <a:rPr lang="en-US" sz="1400" b="1" dirty="0">
                  <a:solidFill>
                    <a:schemeClr val="tx1">
                      <a:lumMod val="85000"/>
                      <a:lumOff val="15000"/>
                    </a:schemeClr>
                  </a:solidFill>
                  <a:latin typeface="Century Gothic" panose="020B0502020202020204" pitchFamily="34" charset="0"/>
                  <a:cs typeface="Poppins" panose="00000500000000000000" pitchFamily="50" charset="0"/>
                </a:rPr>
              </a:br>
              <a:endParaRPr lang="en-US" sz="1400" b="1" dirty="0">
                <a:solidFill>
                  <a:schemeClr val="tx1">
                    <a:lumMod val="85000"/>
                    <a:lumOff val="15000"/>
                  </a:schemeClr>
                </a:solidFill>
                <a:latin typeface="Century Gothic" panose="020B0502020202020204" pitchFamily="34" charset="0"/>
                <a:cs typeface="Poppins" panose="00000500000000000000" pitchFamily="50" charset="0"/>
              </a:endParaRPr>
            </a:p>
          </p:txBody>
        </p:sp>
        <p:sp>
          <p:nvSpPr>
            <p:cNvPr id="103" name="TextBox 102">
              <a:extLst>
                <a:ext uri="{FF2B5EF4-FFF2-40B4-BE49-F238E27FC236}">
                  <a16:creationId xmlns:a16="http://schemas.microsoft.com/office/drawing/2014/main" id="{BDA26069-579D-5101-1EA5-BE6FCF76106D}"/>
                </a:ext>
              </a:extLst>
            </p:cNvPr>
            <p:cNvSpPr txBox="1"/>
            <p:nvPr/>
          </p:nvSpPr>
          <p:spPr>
            <a:xfrm>
              <a:off x="506107" y="4290272"/>
              <a:ext cx="1690660" cy="546237"/>
            </a:xfrm>
            <a:prstGeom prst="rect">
              <a:avLst/>
            </a:prstGeom>
          </p:spPr>
          <p:txBody>
            <a:bodyPr vert="horz" wrap="square" lIns="91440" tIns="45720" rIns="91440" bIns="45720" rtlCol="0" anchor="ctr">
              <a:noAutofit/>
            </a:bodyPr>
            <a:lstStyle/>
            <a:p>
              <a:pPr>
                <a:lnSpc>
                  <a:spcPts val="1240"/>
                </a:lnSpc>
              </a:pPr>
              <a:r>
                <a:rPr lang="en-US" sz="1200" b="1" dirty="0">
                  <a:solidFill>
                    <a:srgbClr val="2FA09B"/>
                  </a:solidFill>
                  <a:latin typeface="Century Gothic" panose="020B0502020202020204" pitchFamily="34" charset="0"/>
                  <a:cs typeface="Poppins" panose="00000500000000000000" pitchFamily="50" charset="0"/>
                </a:rPr>
                <a:t>16</a:t>
              </a:r>
              <a:r>
                <a:rPr lang="en-US" sz="1200" b="1" baseline="30000" dirty="0">
                  <a:solidFill>
                    <a:srgbClr val="2FA09B"/>
                  </a:solidFill>
                  <a:latin typeface="Century Gothic" panose="020B0502020202020204" pitchFamily="34" charset="0"/>
                  <a:cs typeface="Poppins" panose="00000500000000000000" pitchFamily="50" charset="0"/>
                </a:rPr>
                <a:t>TH</a:t>
              </a:r>
              <a:r>
                <a:rPr lang="en-US" sz="1200" b="1" dirty="0">
                  <a:solidFill>
                    <a:srgbClr val="2FA09B"/>
                  </a:solidFill>
                  <a:latin typeface="Century Gothic" panose="020B0502020202020204" pitchFamily="34" charset="0"/>
                  <a:cs typeface="Poppins" panose="00000500000000000000" pitchFamily="50" charset="0"/>
                </a:rPr>
                <a:t> ANNUAL NORCAL</a:t>
              </a:r>
            </a:p>
            <a:p>
              <a:pPr>
                <a:lnSpc>
                  <a:spcPts val="1240"/>
                </a:lnSpc>
              </a:pPr>
              <a:r>
                <a:rPr lang="en-US" sz="1200" b="1" dirty="0">
                  <a:solidFill>
                    <a:srgbClr val="2FA09B"/>
                  </a:solidFill>
                  <a:latin typeface="Century Gothic" panose="020B0502020202020204" pitchFamily="34" charset="0"/>
                  <a:cs typeface="Poppins" panose="00000500000000000000" pitchFamily="50" charset="0"/>
                </a:rPr>
                <a:t>FORUM</a:t>
              </a:r>
            </a:p>
          </p:txBody>
        </p:sp>
      </p:grpSp>
      <p:grpSp>
        <p:nvGrpSpPr>
          <p:cNvPr id="105" name="Group 104">
            <a:extLst>
              <a:ext uri="{FF2B5EF4-FFF2-40B4-BE49-F238E27FC236}">
                <a16:creationId xmlns:a16="http://schemas.microsoft.com/office/drawing/2014/main" id="{A73D3596-DA86-DE9E-C3AB-A9F2EB4DE412}"/>
              </a:ext>
            </a:extLst>
          </p:cNvPr>
          <p:cNvGrpSpPr/>
          <p:nvPr/>
        </p:nvGrpSpPr>
        <p:grpSpPr>
          <a:xfrm>
            <a:off x="6268472" y="1231502"/>
            <a:ext cx="5632905" cy="738230"/>
            <a:chOff x="458485" y="4226952"/>
            <a:chExt cx="5513936" cy="738230"/>
          </a:xfrm>
        </p:grpSpPr>
        <p:sp>
          <p:nvSpPr>
            <p:cNvPr id="108" name="Rounded Rectangle 29">
              <a:extLst>
                <a:ext uri="{FF2B5EF4-FFF2-40B4-BE49-F238E27FC236}">
                  <a16:creationId xmlns:a16="http://schemas.microsoft.com/office/drawing/2014/main" id="{43F4F8ED-757B-8A3B-F4FC-2B910717677B}"/>
                </a:ext>
              </a:extLst>
            </p:cNvPr>
            <p:cNvSpPr/>
            <p:nvPr/>
          </p:nvSpPr>
          <p:spPr>
            <a:xfrm>
              <a:off x="458485" y="4226952"/>
              <a:ext cx="1361210" cy="654627"/>
            </a:xfrm>
            <a:prstGeom prst="roundRect">
              <a:avLst/>
            </a:prstGeom>
            <a:solidFill>
              <a:srgbClr val="090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E3C09793-380C-218D-E3E4-39895A8E3401}"/>
                </a:ext>
              </a:extLst>
            </p:cNvPr>
            <p:cNvSpPr txBox="1"/>
            <p:nvPr/>
          </p:nvSpPr>
          <p:spPr>
            <a:xfrm>
              <a:off x="1896380" y="4251679"/>
              <a:ext cx="2693165"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400" b="1" dirty="0">
                  <a:solidFill>
                    <a:schemeClr val="tx1">
                      <a:lumMod val="85000"/>
                      <a:lumOff val="15000"/>
                    </a:schemeClr>
                  </a:solidFill>
                  <a:latin typeface="Century Gothic" panose="020B0502020202020204" pitchFamily="34" charset="0"/>
                  <a:cs typeface="Poppins" panose="00000500000000000000" pitchFamily="50" charset="0"/>
                </a:rPr>
                <a:t>NEW YORK </a:t>
              </a:r>
              <a:r>
                <a:rPr lang="en-US" sz="1000" dirty="0">
                  <a:solidFill>
                    <a:srgbClr val="2FA09B"/>
                  </a:solidFill>
                  <a:latin typeface="Century Gothic" panose="020B0502020202020204" pitchFamily="34" charset="0"/>
                  <a:cs typeface="Poppins" panose="00000500000000000000" pitchFamily="50" charset="0"/>
                </a:rPr>
                <a:t> </a:t>
              </a:r>
              <a:br>
                <a:rPr lang="en-US" sz="1000" dirty="0">
                  <a:solidFill>
                    <a:srgbClr val="2FA09B"/>
                  </a:solidFill>
                  <a:latin typeface="Century Gothic" panose="020B0502020202020204" pitchFamily="34" charset="0"/>
                  <a:cs typeface="Poppins" panose="00000500000000000000" pitchFamily="50" charset="0"/>
                </a:rPr>
              </a:br>
              <a:r>
                <a:rPr lang="en-US" sz="1000" dirty="0">
                  <a:solidFill>
                    <a:srgbClr val="2FA09B"/>
                  </a:solidFill>
                  <a:latin typeface="Century Gothic" panose="020B0502020202020204" pitchFamily="34" charset="0"/>
                  <a:cs typeface="Poppins" panose="00000500000000000000" pitchFamily="50" charset="0"/>
                </a:rPr>
                <a:t>1 New York Plaza</a:t>
              </a:r>
              <a:br>
                <a:rPr lang="en-US" sz="1000" dirty="0">
                  <a:solidFill>
                    <a:srgbClr val="2FA09B"/>
                  </a:solidFill>
                  <a:latin typeface="Century Gothic" panose="020B0502020202020204" pitchFamily="34" charset="0"/>
                  <a:cs typeface="Poppins" panose="00000500000000000000" pitchFamily="50" charset="0"/>
                </a:rPr>
              </a:br>
              <a:r>
                <a:rPr lang="en-US" sz="1000" b="1" dirty="0">
                  <a:solidFill>
                    <a:srgbClr val="2FA09B"/>
                  </a:solidFill>
                  <a:latin typeface="Century Gothic" panose="020B0502020202020204" pitchFamily="34" charset="0"/>
                  <a:cs typeface="Poppins" panose="00000500000000000000" pitchFamily="50" charset="0"/>
                </a:rPr>
                <a:t>17 September 2026</a:t>
              </a:r>
            </a:p>
          </p:txBody>
        </p:sp>
        <p:sp>
          <p:nvSpPr>
            <p:cNvPr id="110" name="TextBox 109">
              <a:extLst>
                <a:ext uri="{FF2B5EF4-FFF2-40B4-BE49-F238E27FC236}">
                  <a16:creationId xmlns:a16="http://schemas.microsoft.com/office/drawing/2014/main" id="{A61FDEB9-C5AE-A52E-78EA-CD32B86F2948}"/>
                </a:ext>
              </a:extLst>
            </p:cNvPr>
            <p:cNvSpPr txBox="1"/>
            <p:nvPr/>
          </p:nvSpPr>
          <p:spPr>
            <a:xfrm>
              <a:off x="4415962" y="4310555"/>
              <a:ext cx="1556459" cy="654627"/>
            </a:xfrm>
            <a:prstGeom prst="rect">
              <a:avLst/>
            </a:prstGeom>
          </p:spPr>
          <p:txBody>
            <a:bodyPr vert="horz" wrap="square" lIns="91440" tIns="45720" rIns="91440" bIns="45720" rtlCol="0" anchor="ctr">
              <a:normAutofit fontScale="25000" lnSpcReduction="20000"/>
            </a:bodyPr>
            <a:lstStyle/>
            <a:p>
              <a:pPr algn="l">
                <a:lnSpc>
                  <a:spcPts val="1480"/>
                </a:lnSpc>
                <a:spcBef>
                  <a:spcPts val="0"/>
                </a:spcBef>
              </a:pPr>
              <a:r>
                <a:rPr lang="en-US" sz="4800" dirty="0">
                  <a:solidFill>
                    <a:srgbClr val="090C37"/>
                  </a:solidFill>
                  <a:latin typeface="Century Gothic" panose="020B0502020202020204" pitchFamily="34" charset="0"/>
                  <a:cs typeface="Poppins" panose="00000500000000000000" pitchFamily="50" charset="0"/>
                </a:rPr>
                <a:t>RFP CLOSES</a:t>
              </a:r>
              <a:br>
                <a:rPr lang="en-US" sz="1400" b="1" dirty="0">
                  <a:solidFill>
                    <a:schemeClr val="tx1">
                      <a:lumMod val="85000"/>
                      <a:lumOff val="15000"/>
                    </a:schemeClr>
                  </a:solidFill>
                  <a:latin typeface="Century Gothic" panose="020B0502020202020204" pitchFamily="34" charset="0"/>
                  <a:cs typeface="Poppins" panose="00000500000000000000" pitchFamily="50" charset="0"/>
                </a:rPr>
              </a:br>
              <a:r>
                <a:rPr lang="en-US" sz="4400" b="1" dirty="0">
                  <a:solidFill>
                    <a:srgbClr val="2FA09B"/>
                  </a:solidFill>
                  <a:latin typeface="Century Gothic" panose="020B0502020202020204" pitchFamily="34" charset="0"/>
                  <a:cs typeface="Poppins" panose="00000500000000000000" pitchFamily="50" charset="0"/>
                </a:rPr>
                <a:t>30 JUNE 2026</a:t>
              </a:r>
              <a:br>
                <a:rPr lang="en-US" sz="5600" b="1" dirty="0">
                  <a:solidFill>
                    <a:srgbClr val="090C37"/>
                  </a:solidFill>
                  <a:latin typeface="Century Gothic" panose="020B0502020202020204" pitchFamily="34" charset="0"/>
                  <a:cs typeface="Poppins" panose="00000500000000000000" pitchFamily="50" charset="0"/>
                </a:rPr>
              </a:br>
              <a:r>
                <a:rPr lang="en-US" sz="4800" dirty="0">
                  <a:solidFill>
                    <a:srgbClr val="090C37"/>
                  </a:solidFill>
                  <a:latin typeface="Century Gothic" panose="020B0502020202020204" pitchFamily="34" charset="0"/>
                  <a:cs typeface="Poppins" panose="00000500000000000000" pitchFamily="50" charset="0"/>
                </a:rPr>
                <a:t>REGISTER BY</a:t>
              </a:r>
              <a:br>
                <a:rPr lang="en-US" sz="1400" b="1" dirty="0">
                  <a:solidFill>
                    <a:schemeClr val="tx1">
                      <a:lumMod val="85000"/>
                      <a:lumOff val="15000"/>
                    </a:schemeClr>
                  </a:solidFill>
                  <a:latin typeface="Century Gothic" panose="020B0502020202020204" pitchFamily="34" charset="0"/>
                  <a:cs typeface="Poppins" panose="00000500000000000000" pitchFamily="50" charset="0"/>
                </a:rPr>
              </a:br>
              <a:r>
                <a:rPr lang="en-US" sz="4400" b="1" dirty="0">
                  <a:solidFill>
                    <a:srgbClr val="C00000"/>
                  </a:solidFill>
                  <a:latin typeface="Century Gothic" panose="020B0502020202020204" pitchFamily="34" charset="0"/>
                  <a:cs typeface="Poppins" panose="00000500000000000000" pitchFamily="50" charset="0"/>
                </a:rPr>
                <a:t>27 JULY 2026</a:t>
              </a:r>
              <a:br>
                <a:rPr lang="en-US" sz="1400" b="1" dirty="0">
                  <a:solidFill>
                    <a:schemeClr val="tx1">
                      <a:lumMod val="85000"/>
                      <a:lumOff val="15000"/>
                    </a:schemeClr>
                  </a:solidFill>
                  <a:latin typeface="Century Gothic" panose="020B0502020202020204" pitchFamily="34" charset="0"/>
                  <a:cs typeface="Poppins" panose="00000500000000000000" pitchFamily="50" charset="0"/>
                </a:rPr>
              </a:br>
              <a:endParaRPr lang="en-US" sz="1400" b="1" dirty="0">
                <a:solidFill>
                  <a:schemeClr val="tx1">
                    <a:lumMod val="85000"/>
                    <a:lumOff val="15000"/>
                  </a:schemeClr>
                </a:solidFill>
                <a:latin typeface="Century Gothic" panose="020B0502020202020204" pitchFamily="34" charset="0"/>
                <a:cs typeface="Poppins" panose="00000500000000000000" pitchFamily="50" charset="0"/>
              </a:endParaRPr>
            </a:p>
          </p:txBody>
        </p:sp>
        <p:sp>
          <p:nvSpPr>
            <p:cNvPr id="111" name="TextBox 110">
              <a:extLst>
                <a:ext uri="{FF2B5EF4-FFF2-40B4-BE49-F238E27FC236}">
                  <a16:creationId xmlns:a16="http://schemas.microsoft.com/office/drawing/2014/main" id="{5219CE52-330F-E29F-507E-224C46A7F3A9}"/>
                </a:ext>
              </a:extLst>
            </p:cNvPr>
            <p:cNvSpPr txBox="1"/>
            <p:nvPr/>
          </p:nvSpPr>
          <p:spPr>
            <a:xfrm>
              <a:off x="503999" y="4307648"/>
              <a:ext cx="1690660" cy="546237"/>
            </a:xfrm>
            <a:prstGeom prst="rect">
              <a:avLst/>
            </a:prstGeom>
          </p:spPr>
          <p:txBody>
            <a:bodyPr vert="horz" wrap="square" lIns="91440" tIns="45720" rIns="91440" bIns="45720" rtlCol="0" anchor="ctr">
              <a:noAutofit/>
            </a:bodyPr>
            <a:lstStyle/>
            <a:p>
              <a:pPr algn="l">
                <a:lnSpc>
                  <a:spcPts val="1240"/>
                </a:lnSpc>
                <a:spcBef>
                  <a:spcPts val="0"/>
                </a:spcBef>
              </a:pPr>
              <a:r>
                <a:rPr lang="en-US" sz="1200" b="1" dirty="0">
                  <a:solidFill>
                    <a:srgbClr val="00D8E8"/>
                  </a:solidFill>
                  <a:latin typeface="Century Gothic" panose="020B0502020202020204" pitchFamily="34" charset="0"/>
                  <a:cs typeface="Poppins" panose="00000500000000000000" pitchFamily="50" charset="0"/>
                </a:rPr>
                <a:t>EAST COAST</a:t>
              </a:r>
            </a:p>
            <a:p>
              <a:pPr algn="l">
                <a:lnSpc>
                  <a:spcPts val="1240"/>
                </a:lnSpc>
                <a:spcBef>
                  <a:spcPts val="0"/>
                </a:spcBef>
              </a:pPr>
              <a:r>
                <a:rPr lang="en-US" sz="1200" b="1" dirty="0">
                  <a:solidFill>
                    <a:srgbClr val="00D8E8"/>
                  </a:solidFill>
                  <a:latin typeface="Century Gothic" panose="020B0502020202020204" pitchFamily="34" charset="0"/>
                  <a:cs typeface="Poppins" panose="00000500000000000000" pitchFamily="50" charset="0"/>
                </a:rPr>
                <a:t>REGIONAL</a:t>
              </a:r>
            </a:p>
            <a:p>
              <a:pPr algn="l">
                <a:lnSpc>
                  <a:spcPts val="1240"/>
                </a:lnSpc>
                <a:spcBef>
                  <a:spcPts val="0"/>
                </a:spcBef>
              </a:pPr>
              <a:r>
                <a:rPr lang="en-US" sz="1200" b="1" dirty="0">
                  <a:solidFill>
                    <a:srgbClr val="00D8E8"/>
                  </a:solidFill>
                  <a:latin typeface="Century Gothic" panose="020B0502020202020204" pitchFamily="34" charset="0"/>
                  <a:cs typeface="Poppins" panose="00000500000000000000" pitchFamily="50" charset="0"/>
                </a:rPr>
                <a:t>EVENT</a:t>
              </a:r>
            </a:p>
          </p:txBody>
        </p:sp>
      </p:grpSp>
      <p:sp>
        <p:nvSpPr>
          <p:cNvPr id="112" name="TextBox 111">
            <a:extLst>
              <a:ext uri="{FF2B5EF4-FFF2-40B4-BE49-F238E27FC236}">
                <a16:creationId xmlns:a16="http://schemas.microsoft.com/office/drawing/2014/main" id="{CF3C836B-2909-8DBA-E376-E303900F773A}"/>
              </a:ext>
            </a:extLst>
          </p:cNvPr>
          <p:cNvSpPr txBox="1"/>
          <p:nvPr/>
        </p:nvSpPr>
        <p:spPr>
          <a:xfrm>
            <a:off x="4610715" y="3216173"/>
            <a:ext cx="1548778"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200" dirty="0">
                <a:solidFill>
                  <a:srgbClr val="090C37"/>
                </a:solidFill>
                <a:latin typeface="Century Gothic" panose="020B0502020202020204" pitchFamily="34" charset="0"/>
                <a:cs typeface="Poppins" panose="00000500000000000000" pitchFamily="50" charset="0"/>
              </a:rPr>
              <a:t>ONLINE</a:t>
            </a:r>
          </a:p>
          <a:p>
            <a:pPr algn="l">
              <a:lnSpc>
                <a:spcPts val="1480"/>
              </a:lnSpc>
              <a:spcBef>
                <a:spcPts val="0"/>
              </a:spcBef>
            </a:pPr>
            <a:r>
              <a:rPr lang="en-US" sz="1100" b="1" dirty="0">
                <a:solidFill>
                  <a:srgbClr val="2FA09B"/>
                </a:solidFill>
                <a:latin typeface="Century Gothic" panose="020B0502020202020204" pitchFamily="34" charset="0"/>
                <a:cs typeface="Poppins" panose="00000500000000000000" pitchFamily="50" charset="0"/>
              </a:rPr>
              <a:t>GEO EVENTS CALENDAR</a:t>
            </a:r>
          </a:p>
        </p:txBody>
      </p:sp>
      <p:pic>
        <p:nvPicPr>
          <p:cNvPr id="119" name="Picture 118">
            <a:extLst>
              <a:ext uri="{FF2B5EF4-FFF2-40B4-BE49-F238E27FC236}">
                <a16:creationId xmlns:a16="http://schemas.microsoft.com/office/drawing/2014/main" id="{273F39F4-2F4B-5CBD-0FEB-B2C62280F2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3039" y="5019522"/>
            <a:ext cx="629592" cy="629592"/>
          </a:xfrm>
          <a:prstGeom prst="rect">
            <a:avLst/>
          </a:prstGeom>
        </p:spPr>
      </p:pic>
      <p:sp>
        <p:nvSpPr>
          <p:cNvPr id="120" name="TextBox 119">
            <a:extLst>
              <a:ext uri="{FF2B5EF4-FFF2-40B4-BE49-F238E27FC236}">
                <a16:creationId xmlns:a16="http://schemas.microsoft.com/office/drawing/2014/main" id="{EC03E2A9-448F-0733-D79F-71B55E2ED5DB}"/>
              </a:ext>
            </a:extLst>
          </p:cNvPr>
          <p:cNvSpPr txBox="1"/>
          <p:nvPr/>
        </p:nvSpPr>
        <p:spPr>
          <a:xfrm>
            <a:off x="4594454" y="5005447"/>
            <a:ext cx="1325553" cy="654627"/>
          </a:xfrm>
          <a:prstGeom prst="rect">
            <a:avLst/>
          </a:prstGeom>
        </p:spPr>
        <p:txBody>
          <a:bodyPr vert="horz" wrap="square" lIns="91440" tIns="45720" rIns="91440" bIns="45720" rtlCol="0" anchor="ctr">
            <a:normAutofit/>
          </a:bodyPr>
          <a:lstStyle/>
          <a:p>
            <a:pPr algn="l">
              <a:lnSpc>
                <a:spcPts val="1480"/>
              </a:lnSpc>
              <a:spcBef>
                <a:spcPts val="0"/>
              </a:spcBef>
            </a:pPr>
            <a:r>
              <a:rPr lang="en-US" sz="1200" dirty="0">
                <a:solidFill>
                  <a:srgbClr val="090C37"/>
                </a:solidFill>
                <a:latin typeface="Century Gothic" panose="020B0502020202020204" pitchFamily="34" charset="0"/>
                <a:cs typeface="Poppins" panose="00000500000000000000" pitchFamily="50" charset="0"/>
              </a:rPr>
              <a:t>TAKE THE SURVEY</a:t>
            </a:r>
          </a:p>
          <a:p>
            <a:pPr algn="l">
              <a:lnSpc>
                <a:spcPts val="1480"/>
              </a:lnSpc>
              <a:spcBef>
                <a:spcPts val="0"/>
              </a:spcBef>
            </a:pPr>
            <a:r>
              <a:rPr lang="en-US" sz="1100" b="1" dirty="0">
                <a:solidFill>
                  <a:srgbClr val="2FA09B"/>
                </a:solidFill>
                <a:latin typeface="Century Gothic" panose="020B0502020202020204" pitchFamily="34" charset="0"/>
                <a:cs typeface="Poppins" panose="00000500000000000000" pitchFamily="50" charset="0"/>
              </a:rPr>
              <a:t>31 JULY 2026</a:t>
            </a:r>
          </a:p>
        </p:txBody>
      </p:sp>
      <p:pic>
        <p:nvPicPr>
          <p:cNvPr id="127" name="Graphic 126">
            <a:extLst>
              <a:ext uri="{FF2B5EF4-FFF2-40B4-BE49-F238E27FC236}">
                <a16:creationId xmlns:a16="http://schemas.microsoft.com/office/drawing/2014/main" id="{18DAA13A-5B96-49BE-3A5E-35A8A9705D0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016602" y="2188475"/>
            <a:ext cx="509258" cy="424382"/>
          </a:xfrm>
          <a:prstGeom prst="rect">
            <a:avLst/>
          </a:prstGeom>
        </p:spPr>
      </p:pic>
      <p:pic>
        <p:nvPicPr>
          <p:cNvPr id="128" name="Graphic 127">
            <a:extLst>
              <a:ext uri="{FF2B5EF4-FFF2-40B4-BE49-F238E27FC236}">
                <a16:creationId xmlns:a16="http://schemas.microsoft.com/office/drawing/2014/main" id="{26619EBF-6355-F45E-DEF6-8087C928E5F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987083" y="1235579"/>
            <a:ext cx="509258" cy="424382"/>
          </a:xfrm>
          <a:prstGeom prst="rect">
            <a:avLst/>
          </a:prstGeom>
        </p:spPr>
      </p:pic>
      <p:pic>
        <p:nvPicPr>
          <p:cNvPr id="129" name="Graphic 128">
            <a:extLst>
              <a:ext uri="{FF2B5EF4-FFF2-40B4-BE49-F238E27FC236}">
                <a16:creationId xmlns:a16="http://schemas.microsoft.com/office/drawing/2014/main" id="{EDA0268C-355F-C47F-94FF-E0D35D78D44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121144" y="3239120"/>
            <a:ext cx="521602" cy="394057"/>
          </a:xfrm>
          <a:prstGeom prst="rect">
            <a:avLst/>
          </a:prstGeom>
        </p:spPr>
      </p:pic>
      <p:pic>
        <p:nvPicPr>
          <p:cNvPr id="130" name="Graphic 129">
            <a:extLst>
              <a:ext uri="{FF2B5EF4-FFF2-40B4-BE49-F238E27FC236}">
                <a16:creationId xmlns:a16="http://schemas.microsoft.com/office/drawing/2014/main" id="{E933083F-76F4-879E-A374-411CC7ED1A5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978269" y="4321234"/>
            <a:ext cx="509258" cy="424382"/>
          </a:xfrm>
          <a:prstGeom prst="rect">
            <a:avLst/>
          </a:prstGeom>
        </p:spPr>
      </p:pic>
      <p:pic>
        <p:nvPicPr>
          <p:cNvPr id="131" name="Graphic 130">
            <a:extLst>
              <a:ext uri="{FF2B5EF4-FFF2-40B4-BE49-F238E27FC236}">
                <a16:creationId xmlns:a16="http://schemas.microsoft.com/office/drawing/2014/main" id="{D4AC7011-D7F0-D97D-38A6-F2B1086689B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771489" y="1347264"/>
            <a:ext cx="436274" cy="409672"/>
          </a:xfrm>
          <a:prstGeom prst="rect">
            <a:avLst/>
          </a:prstGeom>
        </p:spPr>
      </p:pic>
      <p:pic>
        <p:nvPicPr>
          <p:cNvPr id="132" name="Graphic 131">
            <a:extLst>
              <a:ext uri="{FF2B5EF4-FFF2-40B4-BE49-F238E27FC236}">
                <a16:creationId xmlns:a16="http://schemas.microsoft.com/office/drawing/2014/main" id="{75FDF52E-3EBD-67F0-1370-76305E11CAD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771489" y="5340031"/>
            <a:ext cx="465823" cy="471503"/>
          </a:xfrm>
          <a:prstGeom prst="rect">
            <a:avLst/>
          </a:prstGeom>
        </p:spPr>
      </p:pic>
      <p:pic>
        <p:nvPicPr>
          <p:cNvPr id="133" name="Graphic 132">
            <a:extLst>
              <a:ext uri="{FF2B5EF4-FFF2-40B4-BE49-F238E27FC236}">
                <a16:creationId xmlns:a16="http://schemas.microsoft.com/office/drawing/2014/main" id="{9F546E7D-71DA-FB24-EE3D-BBE400023E9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780745" y="2278889"/>
            <a:ext cx="436274" cy="409672"/>
          </a:xfrm>
          <a:prstGeom prst="rect">
            <a:avLst/>
          </a:prstGeom>
        </p:spPr>
      </p:pic>
      <p:pic>
        <p:nvPicPr>
          <p:cNvPr id="134" name="Graphic 133">
            <a:extLst>
              <a:ext uri="{FF2B5EF4-FFF2-40B4-BE49-F238E27FC236}">
                <a16:creationId xmlns:a16="http://schemas.microsoft.com/office/drawing/2014/main" id="{CC9E6933-316E-1F8F-6DB1-DC5F3143B2A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738976" y="3346887"/>
            <a:ext cx="436274" cy="409672"/>
          </a:xfrm>
          <a:prstGeom prst="rect">
            <a:avLst/>
          </a:prstGeom>
        </p:spPr>
      </p:pic>
      <p:pic>
        <p:nvPicPr>
          <p:cNvPr id="135" name="Graphic 134">
            <a:extLst>
              <a:ext uri="{FF2B5EF4-FFF2-40B4-BE49-F238E27FC236}">
                <a16:creationId xmlns:a16="http://schemas.microsoft.com/office/drawing/2014/main" id="{6D071077-30DD-4CF5-CE25-3C61DE193CB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734648" y="4334998"/>
            <a:ext cx="436274" cy="409672"/>
          </a:xfrm>
          <a:prstGeom prst="rect">
            <a:avLst/>
          </a:prstGeom>
        </p:spPr>
      </p:pic>
      <p:pic>
        <p:nvPicPr>
          <p:cNvPr id="6" name="Picture 5">
            <a:extLst>
              <a:ext uri="{FF2B5EF4-FFF2-40B4-BE49-F238E27FC236}">
                <a16:creationId xmlns:a16="http://schemas.microsoft.com/office/drawing/2014/main" id="{8035A5EF-F2B2-F1D5-059E-3336738AF5C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089565" y="6107456"/>
            <a:ext cx="632131" cy="632131"/>
          </a:xfrm>
          <a:prstGeom prst="rect">
            <a:avLst/>
          </a:prstGeom>
        </p:spPr>
      </p:pic>
    </p:spTree>
    <p:extLst>
      <p:ext uri="{BB962C8B-B14F-4D97-AF65-F5344CB8AC3E}">
        <p14:creationId xmlns:p14="http://schemas.microsoft.com/office/powerpoint/2010/main" val="2906985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DDC5-D57C-1A2B-790F-D45131C220E2}"/>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D49CED6-65C6-A938-0B0A-5FB759071DD7}"/>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C24020BE-AB0F-DCA4-FCEE-B468AC38C372}"/>
              </a:ext>
            </a:extLst>
          </p:cNvPr>
          <p:cNvSpPr>
            <a:spLocks noGrp="1"/>
          </p:cNvSpPr>
          <p:nvPr>
            <p:ph type="body" sz="quarter" idx="11"/>
          </p:nvPr>
        </p:nvSpPr>
        <p:spPr/>
        <p:txBody>
          <a:bodyPr/>
          <a:lstStyle/>
          <a:p>
            <a:r>
              <a:rPr lang="en-US" dirty="0"/>
              <a:t>ADD YOUR TITLE HERE</a:t>
            </a:r>
          </a:p>
        </p:txBody>
      </p:sp>
      <p:sp>
        <p:nvSpPr>
          <p:cNvPr id="4" name="Text Placeholder 3">
            <a:extLst>
              <a:ext uri="{FF2B5EF4-FFF2-40B4-BE49-F238E27FC236}">
                <a16:creationId xmlns:a16="http://schemas.microsoft.com/office/drawing/2014/main" id="{977FDEFE-98F4-F56A-A8F2-18A0BA20C3E1}"/>
              </a:ext>
            </a:extLst>
          </p:cNvPr>
          <p:cNvSpPr>
            <a:spLocks noGrp="1"/>
          </p:cNvSpPr>
          <p:nvPr>
            <p:ph type="body" sz="quarter" idx="12"/>
          </p:nvPr>
        </p:nvSpPr>
        <p:spPr/>
        <p:txBody>
          <a:bodyPr/>
          <a:lstStyle/>
          <a:p>
            <a:r>
              <a:rPr lang="en-US" dirty="0">
                <a:latin typeface="Arial" panose="020B0604020202020204" pitchFamily="34" charset="0"/>
                <a:cs typeface="Arial" panose="020B0604020202020204" pitchFamily="34" charset="0"/>
              </a:rPr>
              <a:t>DATE</a:t>
            </a:r>
          </a:p>
        </p:txBody>
      </p:sp>
      <p:sp>
        <p:nvSpPr>
          <p:cNvPr id="5" name="Text Placeholder 4">
            <a:extLst>
              <a:ext uri="{FF2B5EF4-FFF2-40B4-BE49-F238E27FC236}">
                <a16:creationId xmlns:a16="http://schemas.microsoft.com/office/drawing/2014/main" id="{C015CD15-5883-97B5-C31A-144D213F08F5}"/>
              </a:ext>
            </a:extLst>
          </p:cNvPr>
          <p:cNvSpPr>
            <a:spLocks noGrp="1"/>
          </p:cNvSpPr>
          <p:nvPr>
            <p:ph type="body" sz="quarter" idx="13"/>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73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633CC2E-4903-2C00-C8F1-90CF98CB6D23}"/>
              </a:ext>
            </a:extLst>
          </p:cNvPr>
          <p:cNvSpPr>
            <a:spLocks noGrp="1"/>
          </p:cNvSpPr>
          <p:nvPr>
            <p:ph type="pic" sz="quarter" idx="14"/>
          </p:nvPr>
        </p:nvSpPr>
        <p:spPr/>
        <p:txBody>
          <a:bodyPr/>
          <a:lstStyle/>
          <a:p>
            <a:endParaRPr lang="en-US"/>
          </a:p>
        </p:txBody>
      </p:sp>
      <p:sp>
        <p:nvSpPr>
          <p:cNvPr id="3" name="Picture Placeholder 2">
            <a:extLst>
              <a:ext uri="{FF2B5EF4-FFF2-40B4-BE49-F238E27FC236}">
                <a16:creationId xmlns:a16="http://schemas.microsoft.com/office/drawing/2014/main" id="{E7A61EEC-F912-1363-8A72-B111E63FE536}"/>
              </a:ext>
            </a:extLst>
          </p:cNvPr>
          <p:cNvSpPr>
            <a:spLocks noGrp="1"/>
          </p:cNvSpPr>
          <p:nvPr>
            <p:ph type="pic" sz="quarter" idx="15"/>
          </p:nvPr>
        </p:nvSpPr>
        <p:spPr/>
        <p:txBody>
          <a:bodyPr/>
          <a:lstStyle/>
          <a:p>
            <a:endParaRPr lang="en-US"/>
          </a:p>
        </p:txBody>
      </p:sp>
      <p:sp>
        <p:nvSpPr>
          <p:cNvPr id="4" name="Picture Placeholder 3">
            <a:extLst>
              <a:ext uri="{FF2B5EF4-FFF2-40B4-BE49-F238E27FC236}">
                <a16:creationId xmlns:a16="http://schemas.microsoft.com/office/drawing/2014/main" id="{A51DEDC3-2611-75F8-D6F6-6E42031D5011}"/>
              </a:ext>
            </a:extLst>
          </p:cNvPr>
          <p:cNvSpPr>
            <a:spLocks noGrp="1"/>
          </p:cNvSpPr>
          <p:nvPr>
            <p:ph type="pic" sz="quarter" idx="17"/>
          </p:nvPr>
        </p:nvSpPr>
        <p:spPr/>
        <p:txBody>
          <a:bodyPr/>
          <a:lstStyle/>
          <a:p>
            <a:endParaRPr lang="en-US"/>
          </a:p>
        </p:txBody>
      </p:sp>
      <p:sp>
        <p:nvSpPr>
          <p:cNvPr id="5" name="Picture Placeholder 4">
            <a:extLst>
              <a:ext uri="{FF2B5EF4-FFF2-40B4-BE49-F238E27FC236}">
                <a16:creationId xmlns:a16="http://schemas.microsoft.com/office/drawing/2014/main" id="{85D52D60-2BCF-CF8E-2C89-A2C83EA7BA4B}"/>
              </a:ext>
            </a:extLst>
          </p:cNvPr>
          <p:cNvSpPr>
            <a:spLocks noGrp="1"/>
          </p:cNvSpPr>
          <p:nvPr>
            <p:ph type="pic" sz="quarter" idx="16"/>
          </p:nvPr>
        </p:nvSpPr>
        <p:spPr/>
        <p:txBody>
          <a:bodyPr/>
          <a:lstStyle/>
          <a:p>
            <a:endParaRPr lang="en-US"/>
          </a:p>
        </p:txBody>
      </p:sp>
      <p:sp>
        <p:nvSpPr>
          <p:cNvPr id="6" name="Text Placeholder 5">
            <a:extLst>
              <a:ext uri="{FF2B5EF4-FFF2-40B4-BE49-F238E27FC236}">
                <a16:creationId xmlns:a16="http://schemas.microsoft.com/office/drawing/2014/main" id="{604F5D53-42E2-4EB2-A0B5-880B78B80FE2}"/>
              </a:ext>
            </a:extLst>
          </p:cNvPr>
          <p:cNvSpPr>
            <a:spLocks noGrp="1"/>
          </p:cNvSpPr>
          <p:nvPr>
            <p:ph type="body" sz="quarter" idx="18"/>
          </p:nvPr>
        </p:nvSpPr>
        <p:spPr/>
        <p:txBody>
          <a:bodyPr/>
          <a:lstStyle/>
          <a:p>
            <a:r>
              <a:rPr lang="en-US" dirty="0"/>
              <a:t>MEET OUR SPEAKERS</a:t>
            </a:r>
          </a:p>
        </p:txBody>
      </p:sp>
      <p:sp>
        <p:nvSpPr>
          <p:cNvPr id="9" name="Text Placeholder 8">
            <a:extLst>
              <a:ext uri="{FF2B5EF4-FFF2-40B4-BE49-F238E27FC236}">
                <a16:creationId xmlns:a16="http://schemas.microsoft.com/office/drawing/2014/main" id="{5DC85367-D5E9-0A12-445D-4D2A3F5540ED}"/>
              </a:ext>
            </a:extLst>
          </p:cNvPr>
          <p:cNvSpPr>
            <a:spLocks noGrp="1"/>
          </p:cNvSpPr>
          <p:nvPr>
            <p:ph type="body" sz="quarter" idx="20"/>
          </p:nvPr>
        </p:nvSpPr>
        <p:spPr/>
        <p:txBody>
          <a:bodyPr/>
          <a:lstStyle/>
          <a:p>
            <a:endParaRPr lang="en-US" dirty="0">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247941B6-1886-B413-08AC-2D1B2B122E94}"/>
              </a:ext>
            </a:extLst>
          </p:cNvPr>
          <p:cNvSpPr>
            <a:spLocks noGrp="1"/>
          </p:cNvSpPr>
          <p:nvPr>
            <p:ph type="body" sz="quarter" idx="21"/>
          </p:nvPr>
        </p:nvSpPr>
        <p:spPr/>
        <p:txBody>
          <a:bodyPr/>
          <a:lstStyle/>
          <a:p>
            <a:endParaRPr lang="en-US">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51A09A74-A57A-9ED0-7C8D-0EC3865D1134}"/>
              </a:ext>
            </a:extLst>
          </p:cNvPr>
          <p:cNvSpPr>
            <a:spLocks noGrp="1"/>
          </p:cNvSpPr>
          <p:nvPr>
            <p:ph type="body" sz="quarter" idx="22"/>
          </p:nvPr>
        </p:nvSpPr>
        <p:spPr/>
        <p:txBody>
          <a:bodyPr/>
          <a:lstStyle/>
          <a:p>
            <a:endParaRPr lang="en-US">
              <a:latin typeface="Arial" panose="020B0604020202020204" pitchFamily="34" charset="0"/>
              <a:cs typeface="Arial" panose="020B0604020202020204" pitchFamily="34" charset="0"/>
            </a:endParaRPr>
          </a:p>
        </p:txBody>
      </p:sp>
      <p:sp>
        <p:nvSpPr>
          <p:cNvPr id="12" name="Text Placeholder 11">
            <a:extLst>
              <a:ext uri="{FF2B5EF4-FFF2-40B4-BE49-F238E27FC236}">
                <a16:creationId xmlns:a16="http://schemas.microsoft.com/office/drawing/2014/main" id="{2FC7517E-74B5-E93F-CB52-8FE62F5EE9E5}"/>
              </a:ext>
            </a:extLst>
          </p:cNvPr>
          <p:cNvSpPr>
            <a:spLocks noGrp="1"/>
          </p:cNvSpPr>
          <p:nvPr>
            <p:ph type="body" sz="quarter" idx="23"/>
          </p:nvPr>
        </p:nvSpPr>
        <p:spPr/>
        <p:txBody>
          <a:bodyPr/>
          <a:lstStyle/>
          <a:p>
            <a:endParaRPr lang="en-US">
              <a:latin typeface="Arial" panose="020B0604020202020204" pitchFamily="34" charset="0"/>
              <a:cs typeface="Arial" panose="020B0604020202020204" pitchFamily="34" charset="0"/>
            </a:endParaRPr>
          </a:p>
        </p:txBody>
      </p:sp>
      <p:sp>
        <p:nvSpPr>
          <p:cNvPr id="13" name="Text Placeholder 12">
            <a:extLst>
              <a:ext uri="{FF2B5EF4-FFF2-40B4-BE49-F238E27FC236}">
                <a16:creationId xmlns:a16="http://schemas.microsoft.com/office/drawing/2014/main" id="{9E521214-5BD9-A3A4-2B6E-181DF2FF9C3C}"/>
              </a:ext>
            </a:extLst>
          </p:cNvPr>
          <p:cNvSpPr>
            <a:spLocks noGrp="1"/>
          </p:cNvSpPr>
          <p:nvPr>
            <p:ph type="body" sz="quarter" idx="24"/>
          </p:nvPr>
        </p:nvSpPr>
        <p:spPr/>
        <p:txBody>
          <a:bodyPr/>
          <a:lstStyle/>
          <a:p>
            <a:endParaRPr lang="en-US">
              <a:latin typeface="Arial" panose="020B0604020202020204" pitchFamily="34" charset="0"/>
              <a:cs typeface="Arial" panose="020B0604020202020204" pitchFamily="34" charset="0"/>
            </a:endParaRPr>
          </a:p>
        </p:txBody>
      </p:sp>
      <p:sp>
        <p:nvSpPr>
          <p:cNvPr id="14" name="Text Placeholder 13">
            <a:extLst>
              <a:ext uri="{FF2B5EF4-FFF2-40B4-BE49-F238E27FC236}">
                <a16:creationId xmlns:a16="http://schemas.microsoft.com/office/drawing/2014/main" id="{9F5A5C22-9C4F-908F-3D77-5F083BEB671E}"/>
              </a:ext>
            </a:extLst>
          </p:cNvPr>
          <p:cNvSpPr>
            <a:spLocks noGrp="1"/>
          </p:cNvSpPr>
          <p:nvPr>
            <p:ph type="body" sz="quarter" idx="25"/>
          </p:nvPr>
        </p:nvSpPr>
        <p:spPr/>
        <p:txBody>
          <a:bodyPr/>
          <a:lstStyle/>
          <a:p>
            <a:endParaRPr lang="en-US">
              <a:latin typeface="Arial" panose="020B0604020202020204" pitchFamily="34" charset="0"/>
              <a:cs typeface="Arial" panose="020B0604020202020204" pitchFamily="34" charset="0"/>
            </a:endParaRPr>
          </a:p>
        </p:txBody>
      </p:sp>
      <p:sp>
        <p:nvSpPr>
          <p:cNvPr id="15" name="Text Placeholder 14">
            <a:extLst>
              <a:ext uri="{FF2B5EF4-FFF2-40B4-BE49-F238E27FC236}">
                <a16:creationId xmlns:a16="http://schemas.microsoft.com/office/drawing/2014/main" id="{6B119B3D-359C-2291-16FB-A524C5D5F48C}"/>
              </a:ext>
            </a:extLst>
          </p:cNvPr>
          <p:cNvSpPr>
            <a:spLocks noGrp="1"/>
          </p:cNvSpPr>
          <p:nvPr>
            <p:ph type="body" sz="quarter" idx="26"/>
          </p:nvPr>
        </p:nvSpPr>
        <p:spPr/>
        <p:txBody>
          <a:bodyPr/>
          <a:lstStyle/>
          <a:p>
            <a:endParaRPr lang="en-US">
              <a:latin typeface="Arial" panose="020B0604020202020204" pitchFamily="34" charset="0"/>
              <a:cs typeface="Arial" panose="020B0604020202020204" pitchFamily="34" charset="0"/>
            </a:endParaRPr>
          </a:p>
        </p:txBody>
      </p:sp>
      <p:sp>
        <p:nvSpPr>
          <p:cNvPr id="16" name="Text Placeholder 15">
            <a:extLst>
              <a:ext uri="{FF2B5EF4-FFF2-40B4-BE49-F238E27FC236}">
                <a16:creationId xmlns:a16="http://schemas.microsoft.com/office/drawing/2014/main" id="{8619F9CD-29A0-AFD6-666A-FEA541F7FC95}"/>
              </a:ext>
            </a:extLst>
          </p:cNvPr>
          <p:cNvSpPr>
            <a:spLocks noGrp="1"/>
          </p:cNvSpPr>
          <p:nvPr>
            <p:ph type="body" sz="quarter" idx="27"/>
          </p:nvPr>
        </p:nvSpPr>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08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059726-5037-4EE5-DD78-454974F4488F}"/>
              </a:ext>
            </a:extLst>
          </p:cNvPr>
          <p:cNvSpPr>
            <a:spLocks noGrp="1"/>
          </p:cNvSpPr>
          <p:nvPr>
            <p:ph type="body" sz="quarter" idx="10"/>
          </p:nvPr>
        </p:nvSpPr>
        <p:spPr/>
        <p:txBody>
          <a:bodyPr/>
          <a:lstStyle/>
          <a:p>
            <a:endParaRPr lang="en-GB" dirty="0"/>
          </a:p>
        </p:txBody>
      </p:sp>
      <p:sp>
        <p:nvSpPr>
          <p:cNvPr id="3" name="Text Placeholder 2">
            <a:extLst>
              <a:ext uri="{FF2B5EF4-FFF2-40B4-BE49-F238E27FC236}">
                <a16:creationId xmlns:a16="http://schemas.microsoft.com/office/drawing/2014/main" id="{CFE87953-02AC-1D1A-9A71-D72018D2243F}"/>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6158050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7A144E1-9813-882C-3EC7-4BBD073CCCFA}"/>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4679627F-2388-3D92-7CB8-43468EBB4198}"/>
              </a:ext>
            </a:extLst>
          </p:cNvPr>
          <p:cNvSpPr>
            <a:spLocks noGrp="1"/>
          </p:cNvSpPr>
          <p:nvPr>
            <p:ph type="body" sz="quarter" idx="11"/>
          </p:nvPr>
        </p:nvSpPr>
        <p:spPr/>
        <p:txBody>
          <a:bodyPr/>
          <a:lstStyle/>
          <a:p>
            <a:r>
              <a:rPr lang="en-US"/>
              <a:t>Headline</a:t>
            </a:r>
          </a:p>
        </p:txBody>
      </p:sp>
      <p:sp>
        <p:nvSpPr>
          <p:cNvPr id="4" name="Text Placeholder 3">
            <a:extLst>
              <a:ext uri="{FF2B5EF4-FFF2-40B4-BE49-F238E27FC236}">
                <a16:creationId xmlns:a16="http://schemas.microsoft.com/office/drawing/2014/main" id="{F5FFC484-BBF3-B5D7-12BF-F975A9EB8B8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6CF9B1D7-1771-65C6-6E69-81699F9529E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62781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8400064-75CA-67CB-0FB8-B37374012E8C}"/>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p:blipFill>
        <p:spPr>
          <a:custGeom>
            <a:avLst/>
            <a:gdLst>
              <a:gd name="connsiteX0" fmla="*/ 3302601 w 4511040"/>
              <a:gd name="connsiteY0" fmla="*/ 1835367 h 3527367"/>
              <a:gd name="connsiteX1" fmla="*/ 4511040 w 4511040"/>
              <a:gd name="connsiteY1" fmla="*/ 1835367 h 3527367"/>
              <a:gd name="connsiteX2" fmla="*/ 4511040 w 4511040"/>
              <a:gd name="connsiteY2" fmla="*/ 3527367 h 3527367"/>
              <a:gd name="connsiteX3" fmla="*/ 3302601 w 4511040"/>
              <a:gd name="connsiteY3" fmla="*/ 3527367 h 3527367"/>
              <a:gd name="connsiteX4" fmla="*/ 0 w 4511040"/>
              <a:gd name="connsiteY4" fmla="*/ 1835367 h 3527367"/>
              <a:gd name="connsiteX5" fmla="*/ 3146107 w 4511040"/>
              <a:gd name="connsiteY5" fmla="*/ 1835367 h 3527367"/>
              <a:gd name="connsiteX6" fmla="*/ 3146107 w 4511040"/>
              <a:gd name="connsiteY6" fmla="*/ 3527367 h 3527367"/>
              <a:gd name="connsiteX7" fmla="*/ 0 w 4511040"/>
              <a:gd name="connsiteY7" fmla="*/ 3527367 h 3527367"/>
              <a:gd name="connsiteX8" fmla="*/ 0 w 4511040"/>
              <a:gd name="connsiteY8" fmla="*/ 0 h 3527367"/>
              <a:gd name="connsiteX9" fmla="*/ 4511040 w 4511040"/>
              <a:gd name="connsiteY9" fmla="*/ 0 h 3527367"/>
              <a:gd name="connsiteX10" fmla="*/ 4511040 w 4511040"/>
              <a:gd name="connsiteY10" fmla="*/ 1692000 h 3527367"/>
              <a:gd name="connsiteX11" fmla="*/ 0 w 4511040"/>
              <a:gd name="connsiteY11" fmla="*/ 1692000 h 35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1040" h="3527367">
                <a:moveTo>
                  <a:pt x="3302601" y="1835367"/>
                </a:moveTo>
                <a:lnTo>
                  <a:pt x="4511040" y="1835367"/>
                </a:lnTo>
                <a:lnTo>
                  <a:pt x="4511040" y="3527367"/>
                </a:lnTo>
                <a:lnTo>
                  <a:pt x="3302601" y="3527367"/>
                </a:lnTo>
                <a:close/>
                <a:moveTo>
                  <a:pt x="0" y="1835367"/>
                </a:moveTo>
                <a:lnTo>
                  <a:pt x="3146107" y="1835367"/>
                </a:lnTo>
                <a:lnTo>
                  <a:pt x="3146107" y="3527367"/>
                </a:lnTo>
                <a:lnTo>
                  <a:pt x="0" y="3527367"/>
                </a:lnTo>
                <a:close/>
                <a:moveTo>
                  <a:pt x="0" y="0"/>
                </a:moveTo>
                <a:lnTo>
                  <a:pt x="4511040" y="0"/>
                </a:lnTo>
                <a:lnTo>
                  <a:pt x="4511040" y="1692000"/>
                </a:lnTo>
                <a:lnTo>
                  <a:pt x="0" y="1692000"/>
                </a:lnTo>
                <a:close/>
              </a:path>
            </a:pathLst>
          </a:custGeom>
          <a:pattFill prst="pct5">
            <a:fgClr>
              <a:srgbClr val="8793A9"/>
            </a:fgClr>
            <a:bgClr>
              <a:prstClr val="white"/>
            </a:bgClr>
          </a:pattFill>
        </p:spPr>
      </p:pic>
      <p:sp>
        <p:nvSpPr>
          <p:cNvPr id="3" name="Text Placeholder 2">
            <a:extLst>
              <a:ext uri="{FF2B5EF4-FFF2-40B4-BE49-F238E27FC236}">
                <a16:creationId xmlns:a16="http://schemas.microsoft.com/office/drawing/2014/main" id="{E0C8DBCD-CDF8-3492-39BD-6582DFA44727}"/>
              </a:ext>
            </a:extLst>
          </p:cNvPr>
          <p:cNvSpPr>
            <a:spLocks noGrp="1"/>
          </p:cNvSpPr>
          <p:nvPr>
            <p:ph type="body" sz="quarter" idx="20"/>
          </p:nvPr>
        </p:nvSpPr>
        <p:spPr/>
        <p:txBody>
          <a:bodyPr/>
          <a:lstStyle/>
          <a:p>
            <a:r>
              <a:rPr lang="en-US" dirty="0"/>
              <a:t>THANK YOU FOR ATTENDING</a:t>
            </a:r>
          </a:p>
        </p:txBody>
      </p:sp>
      <p:sp>
        <p:nvSpPr>
          <p:cNvPr id="4" name="Text Placeholder 3">
            <a:extLst>
              <a:ext uri="{FF2B5EF4-FFF2-40B4-BE49-F238E27FC236}">
                <a16:creationId xmlns:a16="http://schemas.microsoft.com/office/drawing/2014/main" id="{67EF95B9-A3F7-EB72-7EE0-9C13F787A5B8}"/>
              </a:ext>
            </a:extLst>
          </p:cNvPr>
          <p:cNvSpPr>
            <a:spLocks noGrp="1"/>
          </p:cNvSpPr>
          <p:nvPr>
            <p:ph type="body" sz="quarter" idx="4294967295"/>
          </p:nvPr>
        </p:nvSpPr>
        <p:spPr>
          <a:xfrm>
            <a:off x="7361143" y="3982910"/>
            <a:ext cx="3916456" cy="573087"/>
          </a:xfrm>
          <a:prstGeom prst="rect">
            <a:avLst/>
          </a:prstGeom>
        </p:spPr>
        <p:txBody>
          <a:bodyPr/>
          <a:lstStyle/>
          <a:p>
            <a:pPr marL="0" indent="0">
              <a:buNone/>
            </a:pPr>
            <a:r>
              <a:rPr lang="en-US" sz="2000" dirty="0"/>
              <a:t>We hope to see you at a GEO event again soon</a:t>
            </a:r>
          </a:p>
        </p:txBody>
      </p:sp>
    </p:spTree>
    <p:extLst>
      <p:ext uri="{BB962C8B-B14F-4D97-AF65-F5344CB8AC3E}">
        <p14:creationId xmlns:p14="http://schemas.microsoft.com/office/powerpoint/2010/main" val="2827946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10A85-F6D4-77F5-A47D-93F2D201DC40}"/>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6BE7BD4-2EEB-4926-7039-568FEBCD58C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8" name="Text Placeholder 2">
            <a:extLst>
              <a:ext uri="{FF2B5EF4-FFF2-40B4-BE49-F238E27FC236}">
                <a16:creationId xmlns:a16="http://schemas.microsoft.com/office/drawing/2014/main" id="{74ADA740-CD32-FC80-881B-F0F163855250}"/>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9" name="Text Placeholder 4">
            <a:extLst>
              <a:ext uri="{FF2B5EF4-FFF2-40B4-BE49-F238E27FC236}">
                <a16:creationId xmlns:a16="http://schemas.microsoft.com/office/drawing/2014/main" id="{5E1FF8EE-0595-BCD3-7490-83851638E886}"/>
              </a:ext>
            </a:extLst>
          </p:cNvPr>
          <p:cNvSpPr txBox="1">
            <a:spLocks/>
          </p:cNvSpPr>
          <p:nvPr/>
        </p:nvSpPr>
        <p:spPr>
          <a:xfrm>
            <a:off x="7796434" y="2160597"/>
            <a:ext cx="3661829" cy="134526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lang="en-US" sz="1000" kern="1200" dirty="0">
                <a:solidFill>
                  <a:schemeClr val="bg2">
                    <a:lumMod val="25000"/>
                  </a:schemeClr>
                </a:solidFill>
                <a:latin typeface="Century Gothic" panose="020B0502020202020204" pitchFamily="34" charset="0"/>
                <a:ea typeface="Roboto" pitchFamily="2" charset="0"/>
                <a:cs typeface="Poppins" panose="000005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ts val="1600"/>
              </a:lnSpc>
              <a:buFont typeface="Arial" panose="020B0604020202020204" pitchFamily="34" charset="0"/>
              <a:buChar char="•"/>
            </a:pPr>
            <a:r>
              <a:rPr lang="en-US" sz="1400"/>
              <a:t>Welcome to GEO</a:t>
            </a:r>
          </a:p>
          <a:p>
            <a:pPr marL="171450" indent="-171450">
              <a:lnSpc>
                <a:spcPts val="1600"/>
              </a:lnSpc>
              <a:buFont typeface="Arial" panose="020B0604020202020204" pitchFamily="34" charset="0"/>
              <a:buChar char="•"/>
            </a:pPr>
            <a:r>
              <a:rPr lang="en-US" sz="1400"/>
              <a:t>Insert more agenda items here</a:t>
            </a:r>
          </a:p>
        </p:txBody>
      </p:sp>
      <p:sp>
        <p:nvSpPr>
          <p:cNvPr id="10" name="Text Placeholder 3">
            <a:extLst>
              <a:ext uri="{FF2B5EF4-FFF2-40B4-BE49-F238E27FC236}">
                <a16:creationId xmlns:a16="http://schemas.microsoft.com/office/drawing/2014/main" id="{5CF00F79-6CDC-B587-5A0A-BFFE5CA4A796}"/>
              </a:ext>
            </a:extLst>
          </p:cNvPr>
          <p:cNvSpPr>
            <a:spLocks noGrp="1"/>
          </p:cNvSpPr>
          <p:nvPr>
            <p:ph type="body" sz="quarter" idx="12"/>
          </p:nvPr>
        </p:nvSpPr>
        <p:spPr>
          <a:xfrm>
            <a:off x="7815025" y="4687617"/>
            <a:ext cx="3507399" cy="572648"/>
          </a:xfrm>
        </p:spPr>
        <p:txBody>
          <a:bodyPr/>
          <a:lstStyle/>
          <a:p>
            <a:r>
              <a:rPr lang="en-US" dirty="0"/>
              <a:t>THANK YOU FOR JOINING US</a:t>
            </a:r>
          </a:p>
        </p:txBody>
      </p:sp>
    </p:spTree>
    <p:extLst>
      <p:ext uri="{BB962C8B-B14F-4D97-AF65-F5344CB8AC3E}">
        <p14:creationId xmlns:p14="http://schemas.microsoft.com/office/powerpoint/2010/main" val="342508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B95EE-929B-AAB5-226C-928FD500FF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9" y="12700"/>
            <a:ext cx="12189217" cy="6845300"/>
          </a:xfrm>
          <a:prstGeom prst="rect">
            <a:avLst/>
          </a:prstGeom>
        </p:spPr>
      </p:pic>
      <p:pic>
        <p:nvPicPr>
          <p:cNvPr id="2" name="Graphic 1">
            <a:extLst>
              <a:ext uri="{FF2B5EF4-FFF2-40B4-BE49-F238E27FC236}">
                <a16:creationId xmlns:a16="http://schemas.microsoft.com/office/drawing/2014/main" id="{4393EA72-9F68-B513-C168-221C4F2A7C8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4323" y="5604717"/>
            <a:ext cx="2661265" cy="852203"/>
          </a:xfrm>
          <a:prstGeom prst="rect">
            <a:avLst/>
          </a:prstGeom>
        </p:spPr>
      </p:pic>
    </p:spTree>
    <p:extLst>
      <p:ext uri="{BB962C8B-B14F-4D97-AF65-F5344CB8AC3E}">
        <p14:creationId xmlns:p14="http://schemas.microsoft.com/office/powerpoint/2010/main" val="3610917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8276B-8DA1-D738-9057-621954FAD68F}"/>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2BDE975-7597-758B-4DAF-12B161FCC7E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custGeom>
            <a:avLst/>
            <a:gdLst>
              <a:gd name="csX0" fmla="*/ 0 w 4968240"/>
              <a:gd name="csY0" fmla="*/ 0 h 6858000"/>
              <a:gd name="csX1" fmla="*/ 4968240 w 4968240"/>
              <a:gd name="csY1" fmla="*/ 0 h 6858000"/>
              <a:gd name="csX2" fmla="*/ 4968240 w 4968240"/>
              <a:gd name="csY2" fmla="*/ 6858000 h 6858000"/>
              <a:gd name="csX3" fmla="*/ 0 w 4968240"/>
              <a:gd name="csY3" fmla="*/ 6858000 h 6858000"/>
            </a:gdLst>
            <a:ahLst/>
            <a:cxnLst>
              <a:cxn ang="0">
                <a:pos x="csX0" y="csY0"/>
              </a:cxn>
              <a:cxn ang="0">
                <a:pos x="csX1" y="csY1"/>
              </a:cxn>
              <a:cxn ang="0">
                <a:pos x="csX2" y="csY2"/>
              </a:cxn>
              <a:cxn ang="0">
                <a:pos x="csX3" y="csY3"/>
              </a:cxn>
            </a:cxnLst>
            <a:rect l="l" t="t" r="r" b="b"/>
            <a:pathLst>
              <a:path w="4968240" h="6858000">
                <a:moveTo>
                  <a:pt x="0" y="0"/>
                </a:moveTo>
                <a:lnTo>
                  <a:pt x="4968240" y="0"/>
                </a:lnTo>
                <a:lnTo>
                  <a:pt x="4968240" y="6858000"/>
                </a:lnTo>
                <a:lnTo>
                  <a:pt x="0" y="6858000"/>
                </a:lnTo>
                <a:close/>
              </a:path>
            </a:pathLst>
          </a:custGeom>
          <a:pattFill prst="pct5">
            <a:fgClr>
              <a:srgbClr val="8793A9"/>
            </a:fgClr>
            <a:bgClr>
              <a:prstClr val="white"/>
            </a:bgClr>
          </a:pattFill>
        </p:spPr>
      </p:pic>
      <p:sp>
        <p:nvSpPr>
          <p:cNvPr id="15" name="Text Placeholder 2">
            <a:extLst>
              <a:ext uri="{FF2B5EF4-FFF2-40B4-BE49-F238E27FC236}">
                <a16:creationId xmlns:a16="http://schemas.microsoft.com/office/drawing/2014/main" id="{B7514C47-98F4-1B67-6B08-64114A712895}"/>
              </a:ext>
            </a:extLst>
          </p:cNvPr>
          <p:cNvSpPr>
            <a:spLocks noGrp="1"/>
          </p:cNvSpPr>
          <p:nvPr>
            <p:ph type="body" sz="quarter" idx="11"/>
          </p:nvPr>
        </p:nvSpPr>
        <p:spPr>
          <a:xfrm>
            <a:off x="7796434" y="1241602"/>
            <a:ext cx="3200750" cy="1530731"/>
          </a:xfrm>
        </p:spPr>
        <p:txBody>
          <a:bodyPr/>
          <a:lstStyle/>
          <a:p>
            <a:r>
              <a:rPr lang="en-US" dirty="0"/>
              <a:t>ON THE AGENDA</a:t>
            </a:r>
          </a:p>
        </p:txBody>
      </p:sp>
      <p:sp>
        <p:nvSpPr>
          <p:cNvPr id="16" name="Text Placeholder 3">
            <a:extLst>
              <a:ext uri="{FF2B5EF4-FFF2-40B4-BE49-F238E27FC236}">
                <a16:creationId xmlns:a16="http://schemas.microsoft.com/office/drawing/2014/main" id="{620F8139-B107-E999-6239-AA2B0AABFB22}"/>
              </a:ext>
            </a:extLst>
          </p:cNvPr>
          <p:cNvSpPr>
            <a:spLocks noGrp="1"/>
          </p:cNvSpPr>
          <p:nvPr>
            <p:ph type="body" sz="quarter" idx="12"/>
          </p:nvPr>
        </p:nvSpPr>
        <p:spPr>
          <a:xfrm>
            <a:off x="7815025" y="4687617"/>
            <a:ext cx="3507399" cy="572648"/>
          </a:xfrm>
        </p:spPr>
        <p:txBody>
          <a:bodyPr/>
          <a:lstStyle/>
          <a:p>
            <a:r>
              <a:rPr lang="en-US" dirty="0"/>
              <a:t>THANK YOU FOR JOINING US</a:t>
            </a:r>
          </a:p>
        </p:txBody>
      </p:sp>
      <p:sp>
        <p:nvSpPr>
          <p:cNvPr id="17" name="Text Placeholder 4">
            <a:extLst>
              <a:ext uri="{FF2B5EF4-FFF2-40B4-BE49-F238E27FC236}">
                <a16:creationId xmlns:a16="http://schemas.microsoft.com/office/drawing/2014/main" id="{5BCCF25B-BF53-2E88-A471-6CA5251B7E76}"/>
              </a:ext>
            </a:extLst>
          </p:cNvPr>
          <p:cNvSpPr>
            <a:spLocks noGrp="1"/>
          </p:cNvSpPr>
          <p:nvPr>
            <p:ph type="body" sz="quarter" idx="13"/>
          </p:nvPr>
        </p:nvSpPr>
        <p:spPr>
          <a:xfrm>
            <a:off x="7796434" y="2160597"/>
            <a:ext cx="3661829" cy="1345260"/>
          </a:xfrm>
        </p:spPr>
        <p:txBody>
          <a:bodyPr/>
          <a:lstStyle/>
          <a:p>
            <a:pPr marL="171450" indent="-171450">
              <a:lnSpc>
                <a:spcPts val="1600"/>
              </a:lnSpc>
              <a:buFont typeface="Arial" panose="020B0604020202020204" pitchFamily="34" charset="0"/>
              <a:buChar char="•"/>
            </a:pPr>
            <a:r>
              <a:rPr lang="en-US" sz="1400" dirty="0"/>
              <a:t>Welcome to GEO</a:t>
            </a:r>
          </a:p>
          <a:p>
            <a:pPr marL="171450" indent="-171450">
              <a:lnSpc>
                <a:spcPts val="1600"/>
              </a:lnSpc>
              <a:buFont typeface="Arial" panose="020B0604020202020204" pitchFamily="34" charset="0"/>
              <a:buChar char="•"/>
            </a:pPr>
            <a:r>
              <a:rPr lang="en-US" sz="1400" dirty="0"/>
              <a:t>Insert more agenda items here</a:t>
            </a:r>
          </a:p>
        </p:txBody>
      </p:sp>
    </p:spTree>
    <p:extLst>
      <p:ext uri="{BB962C8B-B14F-4D97-AF65-F5344CB8AC3E}">
        <p14:creationId xmlns:p14="http://schemas.microsoft.com/office/powerpoint/2010/main" val="369797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F4F4F4"/>
      </a:accent1>
      <a:accent2>
        <a:srgbClr val="C2C8D3"/>
      </a:accent2>
      <a:accent3>
        <a:srgbClr val="A5A5A5"/>
      </a:accent3>
      <a:accent4>
        <a:srgbClr val="FFC000"/>
      </a:accent4>
      <a:accent5>
        <a:srgbClr val="5B9BD5"/>
      </a:accent5>
      <a:accent6>
        <a:srgbClr val="70AD47"/>
      </a:accent6>
      <a:hlink>
        <a:srgbClr val="0563C1"/>
      </a:hlink>
      <a:folHlink>
        <a:srgbClr val="954F72"/>
      </a:folHlink>
    </a:clrScheme>
    <a:fontScheme name="CFPCFonts">
      <a:majorFont>
        <a:latin typeface="Public Sans Black"/>
        <a:ea typeface=""/>
        <a:cs typeface=""/>
      </a:majorFont>
      <a:minorFont>
        <a:latin typeface="Public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chor="ctr">
        <a:normAutofit/>
      </a:bodyPr>
      <a:lstStyle>
        <a:defPPr algn="l">
          <a:spcBef>
            <a:spcPts val="0"/>
          </a:spcBef>
          <a:defRPr sz="3200" b="1" dirty="0">
            <a:solidFill>
              <a:schemeClr val="tx1">
                <a:lumMod val="85000"/>
                <a:lumOff val="15000"/>
              </a:schemeClr>
            </a:solidFill>
            <a:latin typeface="Poppins" panose="00000500000000000000" pitchFamily="50" charset="0"/>
            <a:cs typeface="Poppins" panose="00000500000000000000" pitchFamily="50"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11980</TotalTime>
  <Words>2228</Words>
  <Application>Microsoft Office PowerPoint</Application>
  <PresentationFormat>Widescreen</PresentationFormat>
  <Paragraphs>335</Paragraphs>
  <Slides>69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Aptos</vt:lpstr>
      <vt:lpstr>Arial</vt:lpstr>
      <vt:lpstr>Calibri</vt:lpstr>
      <vt:lpstr>Century Gothic</vt:lpstr>
      <vt:lpstr>Poppins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 Meyta</dc:creator>
  <cp:lastModifiedBy>Kate Scorer</cp:lastModifiedBy>
  <cp:revision>379</cp:revision>
  <dcterms:created xsi:type="dcterms:W3CDTF">2021-01-07T03:58:06Z</dcterms:created>
  <dcterms:modified xsi:type="dcterms:W3CDTF">2026-06-19T14:04:23Z</dcterms:modified>
</cp:coreProperties>
</file>