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handoutMasterIdLst>
    <p:handoutMasterId r:id="rId95"/>
  </p:handoutMasterIdLst>
  <p:sldIdLst>
    <p:sldId id="408" r:id="rId2"/>
    <p:sldId id="410" r:id="rId3"/>
    <p:sldId id="337" r:id="rId4"/>
    <p:sldId id="339" r:id="rId5"/>
    <p:sldId id="338" r:id="rId6"/>
    <p:sldId id="313" r:id="rId7"/>
    <p:sldId id="341" r:id="rId8"/>
    <p:sldId id="340" r:id="rId9"/>
    <p:sldId id="343" r:id="rId10"/>
    <p:sldId id="342" r:id="rId11"/>
    <p:sldId id="345" r:id="rId12"/>
    <p:sldId id="344" r:id="rId13"/>
    <p:sldId id="347" r:id="rId14"/>
    <p:sldId id="346" r:id="rId15"/>
    <p:sldId id="349" r:id="rId16"/>
    <p:sldId id="348" r:id="rId17"/>
    <p:sldId id="351" r:id="rId18"/>
    <p:sldId id="350" r:id="rId19"/>
    <p:sldId id="353" r:id="rId20"/>
    <p:sldId id="352" r:id="rId21"/>
    <p:sldId id="355" r:id="rId22"/>
    <p:sldId id="354" r:id="rId23"/>
    <p:sldId id="357" r:id="rId24"/>
    <p:sldId id="356" r:id="rId25"/>
    <p:sldId id="359" r:id="rId26"/>
    <p:sldId id="360" r:id="rId27"/>
    <p:sldId id="398" r:id="rId28"/>
    <p:sldId id="399" r:id="rId29"/>
    <p:sldId id="400" r:id="rId30"/>
    <p:sldId id="361" r:id="rId31"/>
    <p:sldId id="358" r:id="rId32"/>
    <p:sldId id="363" r:id="rId33"/>
    <p:sldId id="362" r:id="rId34"/>
    <p:sldId id="365" r:id="rId35"/>
    <p:sldId id="364" r:id="rId36"/>
    <p:sldId id="367" r:id="rId37"/>
    <p:sldId id="366" r:id="rId38"/>
    <p:sldId id="369" r:id="rId39"/>
    <p:sldId id="368" r:id="rId40"/>
    <p:sldId id="371" r:id="rId41"/>
    <p:sldId id="370" r:id="rId42"/>
    <p:sldId id="373" r:id="rId43"/>
    <p:sldId id="372" r:id="rId44"/>
    <p:sldId id="375" r:id="rId45"/>
    <p:sldId id="374" r:id="rId46"/>
    <p:sldId id="377" r:id="rId47"/>
    <p:sldId id="378" r:id="rId48"/>
    <p:sldId id="379" r:id="rId49"/>
    <p:sldId id="376" r:id="rId50"/>
    <p:sldId id="381" r:id="rId51"/>
    <p:sldId id="380" r:id="rId52"/>
    <p:sldId id="383" r:id="rId53"/>
    <p:sldId id="382" r:id="rId54"/>
    <p:sldId id="385" r:id="rId55"/>
    <p:sldId id="384" r:id="rId56"/>
    <p:sldId id="387" r:id="rId57"/>
    <p:sldId id="401" r:id="rId58"/>
    <p:sldId id="389" r:id="rId59"/>
    <p:sldId id="388" r:id="rId60"/>
    <p:sldId id="391" r:id="rId61"/>
    <p:sldId id="390" r:id="rId62"/>
    <p:sldId id="393" r:id="rId63"/>
    <p:sldId id="392" r:id="rId64"/>
    <p:sldId id="395" r:id="rId65"/>
    <p:sldId id="394" r:id="rId66"/>
    <p:sldId id="397" r:id="rId67"/>
    <p:sldId id="336" r:id="rId68"/>
    <p:sldId id="332" r:id="rId69"/>
    <p:sldId id="335" r:id="rId70"/>
    <p:sldId id="334" r:id="rId71"/>
    <p:sldId id="407" r:id="rId72"/>
    <p:sldId id="405" r:id="rId73"/>
    <p:sldId id="409" r:id="rId74"/>
    <p:sldId id="396" r:id="rId75"/>
    <p:sldId id="314" r:id="rId76"/>
    <p:sldId id="315" r:id="rId77"/>
    <p:sldId id="316" r:id="rId78"/>
    <p:sldId id="317" r:id="rId79"/>
    <p:sldId id="318" r:id="rId80"/>
    <p:sldId id="320" r:id="rId81"/>
    <p:sldId id="321" r:id="rId82"/>
    <p:sldId id="322" r:id="rId83"/>
    <p:sldId id="323" r:id="rId84"/>
    <p:sldId id="324" r:id="rId85"/>
    <p:sldId id="325" r:id="rId86"/>
    <p:sldId id="326" r:id="rId87"/>
    <p:sldId id="327" r:id="rId88"/>
    <p:sldId id="328" r:id="rId89"/>
    <p:sldId id="329" r:id="rId90"/>
    <p:sldId id="402" r:id="rId91"/>
    <p:sldId id="403" r:id="rId92"/>
    <p:sldId id="404" r:id="rId93"/>
    <p:sldId id="406" r:id="rId94"/>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391" userDrawn="1">
          <p15:clr>
            <a:srgbClr val="A4A3A4"/>
          </p15:clr>
        </p15:guide>
        <p15:guide id="3" pos="5654" userDrawn="1">
          <p15:clr>
            <a:srgbClr val="A4A3A4"/>
          </p15:clr>
        </p15:guide>
        <p15:guide id="4" pos="393" userDrawn="1">
          <p15:clr>
            <a:srgbClr val="A4A3A4"/>
          </p15:clr>
        </p15:guide>
        <p15:guide id="5" pos="778" userDrawn="1">
          <p15:clr>
            <a:srgbClr val="A4A3A4"/>
          </p15:clr>
        </p15:guide>
        <p15:guide id="7" pos="3840" userDrawn="1">
          <p15:clr>
            <a:srgbClr val="A4A3A4"/>
          </p15:clr>
        </p15:guide>
        <p15:guide id="9" orient="horz" pos="4042" userDrawn="1">
          <p15:clr>
            <a:srgbClr val="A4A3A4"/>
          </p15:clr>
        </p15:guide>
        <p15:guide id="10" orient="horz" pos="11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 Meyta" initials="TM" lastIdx="1" clrIdx="0">
    <p:extLst>
      <p:ext uri="{19B8F6BF-5375-455C-9EA6-DF929625EA0E}">
        <p15:presenceInfo xmlns:p15="http://schemas.microsoft.com/office/powerpoint/2012/main" userId="Tan Mey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C37"/>
    <a:srgbClr val="2FA09B"/>
    <a:srgbClr val="00F88A"/>
    <a:srgbClr val="00D8E8"/>
    <a:srgbClr val="00DDDB"/>
    <a:srgbClr val="6065FB"/>
    <a:srgbClr val="CB60FA"/>
    <a:srgbClr val="E1C077"/>
    <a:srgbClr val="E6007E"/>
    <a:srgbClr val="2ED3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4" autoAdjust="0"/>
    <p:restoredTop sz="94660"/>
  </p:normalViewPr>
  <p:slideViewPr>
    <p:cSldViewPr snapToGrid="0">
      <p:cViewPr varScale="1">
        <p:scale>
          <a:sx n="107" d="100"/>
          <a:sy n="107" d="100"/>
        </p:scale>
        <p:origin x="1020" y="102"/>
      </p:cViewPr>
      <p:guideLst>
        <p:guide orient="horz" pos="2160"/>
        <p:guide pos="1391"/>
        <p:guide pos="5654"/>
        <p:guide pos="393"/>
        <p:guide pos="778"/>
        <p:guide pos="3840"/>
        <p:guide orient="horz" pos="4042"/>
        <p:guide orient="horz" pos="113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D8E8"/>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858-4195-83D2-DA4305A67211}"/>
            </c:ext>
          </c:extLst>
        </c:ser>
        <c:ser>
          <c:idx val="1"/>
          <c:order val="1"/>
          <c:tx>
            <c:strRef>
              <c:f>Sheet1!$C$1</c:f>
              <c:strCache>
                <c:ptCount val="1"/>
                <c:pt idx="0">
                  <c:v>Series 2</c:v>
                </c:pt>
              </c:strCache>
            </c:strRef>
          </c:tx>
          <c:spPr>
            <a:solidFill>
              <a:srgbClr val="090C37"/>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858-4195-83D2-DA4305A67211}"/>
            </c:ext>
          </c:extLst>
        </c:ser>
        <c:ser>
          <c:idx val="2"/>
          <c:order val="2"/>
          <c:tx>
            <c:strRef>
              <c:f>Sheet1!$D$1</c:f>
              <c:strCache>
                <c:ptCount val="1"/>
                <c:pt idx="0">
                  <c:v>Series 3</c:v>
                </c:pt>
              </c:strCache>
            </c:strRef>
          </c:tx>
          <c:spPr>
            <a:solidFill>
              <a:srgbClr val="00F88A"/>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858-4195-83D2-DA4305A67211}"/>
            </c:ext>
          </c:extLst>
        </c:ser>
        <c:dLbls>
          <c:showLegendKey val="0"/>
          <c:showVal val="0"/>
          <c:showCatName val="0"/>
          <c:showSerName val="0"/>
          <c:showPercent val="0"/>
          <c:showBubbleSize val="0"/>
        </c:dLbls>
        <c:gapWidth val="219"/>
        <c:overlap val="-27"/>
        <c:axId val="1290617280"/>
        <c:axId val="1290619968"/>
      </c:barChart>
      <c:catAx>
        <c:axId val="129061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290619968"/>
        <c:crosses val="autoZero"/>
        <c:auto val="1"/>
        <c:lblAlgn val="ctr"/>
        <c:lblOffset val="100"/>
        <c:noMultiLvlLbl val="0"/>
      </c:catAx>
      <c:valAx>
        <c:axId val="1290619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290617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D4578A-711D-44AD-8836-056140BB5E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a:extLst>
              <a:ext uri="{FF2B5EF4-FFF2-40B4-BE49-F238E27FC236}">
                <a16:creationId xmlns:a16="http://schemas.microsoft.com/office/drawing/2014/main" id="{5082001A-DC87-4A38-B3FC-94DC4BED8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7E5C5F-05FE-4FA4-A0FC-75CC46C10DEF}" type="datetimeFigureOut">
              <a:rPr lang="id-ID" smtClean="0"/>
              <a:t>10/07/2026</a:t>
            </a:fld>
            <a:endParaRPr lang="id-ID"/>
          </a:p>
        </p:txBody>
      </p:sp>
      <p:sp>
        <p:nvSpPr>
          <p:cNvPr id="4" name="Footer Placeholder 3">
            <a:extLst>
              <a:ext uri="{FF2B5EF4-FFF2-40B4-BE49-F238E27FC236}">
                <a16:creationId xmlns:a16="http://schemas.microsoft.com/office/drawing/2014/main" id="{724178B6-84F3-484F-9BDC-B4812EC88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a:extLst>
              <a:ext uri="{FF2B5EF4-FFF2-40B4-BE49-F238E27FC236}">
                <a16:creationId xmlns:a16="http://schemas.microsoft.com/office/drawing/2014/main" id="{17C4CA3F-7470-4471-961A-9581FE40F6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A17DF2-F252-49D2-B999-6F25FE6DB15F}" type="slidenum">
              <a:rPr lang="id-ID" smtClean="0"/>
              <a:t>‹#›</a:t>
            </a:fld>
            <a:endParaRPr lang="id-ID"/>
          </a:p>
        </p:txBody>
      </p:sp>
    </p:spTree>
    <p:extLst>
      <p:ext uri="{BB962C8B-B14F-4D97-AF65-F5344CB8AC3E}">
        <p14:creationId xmlns:p14="http://schemas.microsoft.com/office/powerpoint/2010/main" val="413704356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6899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Layout 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0EC7D-02AC-70B6-062B-F0DF2C25F154}"/>
              </a:ext>
            </a:extLst>
          </p:cNvPr>
          <p:cNvSpPr/>
          <p:nvPr userDrawn="1"/>
        </p:nvSpPr>
        <p:spPr>
          <a:xfrm>
            <a:off x="5231757" y="0"/>
            <a:ext cx="69602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4" name="Picture Placeholder 3">
            <a:extLst>
              <a:ext uri="{FF2B5EF4-FFF2-40B4-BE49-F238E27FC236}">
                <a16:creationId xmlns:a16="http://schemas.microsoft.com/office/drawing/2014/main" id="{493831E2-B9CF-CA73-469E-B076933BC0D0}"/>
              </a:ext>
            </a:extLst>
          </p:cNvPr>
          <p:cNvSpPr>
            <a:spLocks noGrp="1"/>
          </p:cNvSpPr>
          <p:nvPr>
            <p:ph type="pic" sz="quarter" idx="14"/>
          </p:nvPr>
        </p:nvSpPr>
        <p:spPr>
          <a:xfrm>
            <a:off x="5722550" y="1186273"/>
            <a:ext cx="1699165" cy="1655798"/>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15">
            <a:extLst>
              <a:ext uri="{FF2B5EF4-FFF2-40B4-BE49-F238E27FC236}">
                <a16:creationId xmlns:a16="http://schemas.microsoft.com/office/drawing/2014/main" id="{B80BC96D-8EA7-3B3D-4236-2020A058D5EF}"/>
              </a:ext>
            </a:extLst>
          </p:cNvPr>
          <p:cNvSpPr>
            <a:spLocks noGrp="1"/>
          </p:cNvSpPr>
          <p:nvPr>
            <p:ph type="pic" sz="quarter" idx="15"/>
          </p:nvPr>
        </p:nvSpPr>
        <p:spPr>
          <a:xfrm>
            <a:off x="7743435" y="1186270"/>
            <a:ext cx="1699166" cy="1655799"/>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6" name="Picture Placeholder 20">
            <a:extLst>
              <a:ext uri="{FF2B5EF4-FFF2-40B4-BE49-F238E27FC236}">
                <a16:creationId xmlns:a16="http://schemas.microsoft.com/office/drawing/2014/main" id="{1431A78D-A0A2-A907-D43F-20B66ECAA860}"/>
              </a:ext>
            </a:extLst>
          </p:cNvPr>
          <p:cNvSpPr>
            <a:spLocks noGrp="1"/>
          </p:cNvSpPr>
          <p:nvPr>
            <p:ph type="pic" sz="quarter" idx="17"/>
          </p:nvPr>
        </p:nvSpPr>
        <p:spPr>
          <a:xfrm>
            <a:off x="9754988" y="1186269"/>
            <a:ext cx="1699167" cy="1655800"/>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7" name="Rectangle 6">
            <a:extLst>
              <a:ext uri="{FF2B5EF4-FFF2-40B4-BE49-F238E27FC236}">
                <a16:creationId xmlns:a16="http://schemas.microsoft.com/office/drawing/2014/main" id="{D49FA3B9-57C8-E715-5C19-1B5354EE1E33}"/>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3007855-C460-F7C9-3089-4FF594B0E7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63653" y="5776553"/>
            <a:ext cx="1868017" cy="942442"/>
          </a:xfrm>
          <a:prstGeom prst="rect">
            <a:avLst/>
          </a:prstGeom>
        </p:spPr>
      </p:pic>
      <p:sp>
        <p:nvSpPr>
          <p:cNvPr id="16" name="Picture Placeholder 22">
            <a:extLst>
              <a:ext uri="{FF2B5EF4-FFF2-40B4-BE49-F238E27FC236}">
                <a16:creationId xmlns:a16="http://schemas.microsoft.com/office/drawing/2014/main" id="{59F203CB-3C73-67EE-A54C-F30E83277D19}"/>
              </a:ext>
            </a:extLst>
          </p:cNvPr>
          <p:cNvSpPr>
            <a:spLocks noGrp="1"/>
          </p:cNvSpPr>
          <p:nvPr>
            <p:ph type="pic" sz="quarter" idx="16"/>
          </p:nvPr>
        </p:nvSpPr>
        <p:spPr>
          <a:xfrm>
            <a:off x="5725042" y="3662456"/>
            <a:ext cx="1694179" cy="1650940"/>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25" name="Rectangle 24">
            <a:extLst>
              <a:ext uri="{FF2B5EF4-FFF2-40B4-BE49-F238E27FC236}">
                <a16:creationId xmlns:a16="http://schemas.microsoft.com/office/drawing/2014/main" id="{51046098-041D-6645-2FA9-D5E803366BEF}"/>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Background pattern&#10;&#10;Description automatically generated">
            <a:extLst>
              <a:ext uri="{FF2B5EF4-FFF2-40B4-BE49-F238E27FC236}">
                <a16:creationId xmlns:a16="http://schemas.microsoft.com/office/drawing/2014/main" id="{D10A229D-0B0A-5DFF-87BA-AB2D1C2C0C04}"/>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30" name="Picture Placeholder 29">
            <a:extLst>
              <a:ext uri="{FF2B5EF4-FFF2-40B4-BE49-F238E27FC236}">
                <a16:creationId xmlns:a16="http://schemas.microsoft.com/office/drawing/2014/main" id="{E0C64A2B-5A37-0DE9-549A-1268B68FE283}"/>
              </a:ext>
            </a:extLst>
          </p:cNvPr>
          <p:cNvSpPr>
            <a:spLocks noGrp="1"/>
          </p:cNvSpPr>
          <p:nvPr>
            <p:ph type="pic" sz="quarter" idx="18"/>
          </p:nvPr>
        </p:nvSpPr>
        <p:spPr>
          <a:xfrm>
            <a:off x="9662875" y="3662455"/>
            <a:ext cx="1694180" cy="1650941"/>
          </a:xfrm>
          <a:custGeom>
            <a:avLst/>
            <a:gdLst>
              <a:gd name="csX0" fmla="*/ 0 w 1694180"/>
              <a:gd name="csY0" fmla="*/ 0 h 1650941"/>
              <a:gd name="csX1" fmla="*/ 1694180 w 1694180"/>
              <a:gd name="csY1" fmla="*/ 0 h 1650941"/>
              <a:gd name="csX2" fmla="*/ 1694180 w 1694180"/>
              <a:gd name="csY2" fmla="*/ 1650941 h 1650941"/>
              <a:gd name="csX3" fmla="*/ 0 w 1694180"/>
              <a:gd name="csY3" fmla="*/ 1650941 h 1650941"/>
            </a:gdLst>
            <a:ahLst/>
            <a:cxnLst>
              <a:cxn ang="0">
                <a:pos x="csX0" y="csY0"/>
              </a:cxn>
              <a:cxn ang="0">
                <a:pos x="csX1" y="csY1"/>
              </a:cxn>
              <a:cxn ang="0">
                <a:pos x="csX2" y="csY2"/>
              </a:cxn>
              <a:cxn ang="0">
                <a:pos x="csX3" y="csY3"/>
              </a:cxn>
            </a:cxnLst>
            <a:rect l="l" t="t" r="r" b="b"/>
            <a:pathLst>
              <a:path w="1694180" h="1650941">
                <a:moveTo>
                  <a:pt x="0" y="0"/>
                </a:moveTo>
                <a:lnTo>
                  <a:pt x="1694180" y="0"/>
                </a:lnTo>
                <a:lnTo>
                  <a:pt x="1694180" y="1650941"/>
                </a:lnTo>
                <a:lnTo>
                  <a:pt x="0" y="1650941"/>
                </a:lnTo>
                <a:close/>
              </a:path>
            </a:pathLst>
          </a:custGeom>
          <a:pattFill prst="pct5">
            <a:fgClr>
              <a:srgbClr val="8793A9"/>
            </a:fgClr>
            <a:bgClr>
              <a:schemeClr val="bg1"/>
            </a:bgClr>
          </a:pattFill>
        </p:spPr>
        <p:txBody>
          <a:bodyPr wrap="square">
            <a:noAutofit/>
          </a:bodyPr>
          <a:lstStyle/>
          <a:p>
            <a:endParaRPr lang="en-US" dirty="0"/>
          </a:p>
        </p:txBody>
      </p:sp>
      <p:sp>
        <p:nvSpPr>
          <p:cNvPr id="35" name="Picture Placeholder 34">
            <a:extLst>
              <a:ext uri="{FF2B5EF4-FFF2-40B4-BE49-F238E27FC236}">
                <a16:creationId xmlns:a16="http://schemas.microsoft.com/office/drawing/2014/main" id="{F04B63C6-1080-02FB-B540-8D50AF62B3F0}"/>
              </a:ext>
            </a:extLst>
          </p:cNvPr>
          <p:cNvSpPr>
            <a:spLocks noGrp="1"/>
          </p:cNvSpPr>
          <p:nvPr>
            <p:ph type="pic" sz="quarter" idx="19"/>
          </p:nvPr>
        </p:nvSpPr>
        <p:spPr>
          <a:xfrm>
            <a:off x="7660301" y="3662454"/>
            <a:ext cx="1694180" cy="1650941"/>
          </a:xfrm>
          <a:custGeom>
            <a:avLst/>
            <a:gdLst>
              <a:gd name="csX0" fmla="*/ 0 w 1694180"/>
              <a:gd name="csY0" fmla="*/ 0 h 1650941"/>
              <a:gd name="csX1" fmla="*/ 1694180 w 1694180"/>
              <a:gd name="csY1" fmla="*/ 0 h 1650941"/>
              <a:gd name="csX2" fmla="*/ 1694180 w 1694180"/>
              <a:gd name="csY2" fmla="*/ 1650941 h 1650941"/>
              <a:gd name="csX3" fmla="*/ 0 w 1694180"/>
              <a:gd name="csY3" fmla="*/ 1650941 h 1650941"/>
            </a:gdLst>
            <a:ahLst/>
            <a:cxnLst>
              <a:cxn ang="0">
                <a:pos x="csX0" y="csY0"/>
              </a:cxn>
              <a:cxn ang="0">
                <a:pos x="csX1" y="csY1"/>
              </a:cxn>
              <a:cxn ang="0">
                <a:pos x="csX2" y="csY2"/>
              </a:cxn>
              <a:cxn ang="0">
                <a:pos x="csX3" y="csY3"/>
              </a:cxn>
            </a:cxnLst>
            <a:rect l="l" t="t" r="r" b="b"/>
            <a:pathLst>
              <a:path w="1694180" h="1650941">
                <a:moveTo>
                  <a:pt x="0" y="0"/>
                </a:moveTo>
                <a:lnTo>
                  <a:pt x="1694180" y="0"/>
                </a:lnTo>
                <a:lnTo>
                  <a:pt x="1694180" y="1650941"/>
                </a:lnTo>
                <a:lnTo>
                  <a:pt x="0" y="1650941"/>
                </a:lnTo>
                <a:close/>
              </a:path>
            </a:pathLst>
          </a:custGeom>
          <a:pattFill prst="pct5">
            <a:fgClr>
              <a:srgbClr val="8793A9"/>
            </a:fgClr>
            <a:bgClr>
              <a:schemeClr val="bg1"/>
            </a:bgClr>
          </a:pattFill>
        </p:spPr>
        <p:txBody>
          <a:bodyPr wrap="square">
            <a:noAutofit/>
          </a:bodyPr>
          <a:lstStyle/>
          <a:p>
            <a:endParaRPr lang="en-US"/>
          </a:p>
        </p:txBody>
      </p:sp>
      <p:sp>
        <p:nvSpPr>
          <p:cNvPr id="36" name="Text Placeholder 14">
            <a:extLst>
              <a:ext uri="{FF2B5EF4-FFF2-40B4-BE49-F238E27FC236}">
                <a16:creationId xmlns:a16="http://schemas.microsoft.com/office/drawing/2014/main" id="{1E80EAB1-3529-1F7F-D9BA-65D29E085BED}"/>
              </a:ext>
            </a:extLst>
          </p:cNvPr>
          <p:cNvSpPr>
            <a:spLocks noGrp="1"/>
          </p:cNvSpPr>
          <p:nvPr>
            <p:ph type="body" sz="quarter" idx="20" hasCustomPrompt="1"/>
          </p:nvPr>
        </p:nvSpPr>
        <p:spPr>
          <a:xfrm>
            <a:off x="2071273" y="2369266"/>
            <a:ext cx="2745583" cy="8617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TITLE TO BE</a:t>
            </a:r>
          </a:p>
          <a:p>
            <a:pPr lvl="0"/>
            <a:r>
              <a:rPr lang="en-US" dirty="0"/>
              <a:t>ADDED HERE</a:t>
            </a:r>
          </a:p>
        </p:txBody>
      </p:sp>
      <p:sp>
        <p:nvSpPr>
          <p:cNvPr id="37" name="Text Placeholder 17">
            <a:extLst>
              <a:ext uri="{FF2B5EF4-FFF2-40B4-BE49-F238E27FC236}">
                <a16:creationId xmlns:a16="http://schemas.microsoft.com/office/drawing/2014/main" id="{3E35C72C-98AA-BB62-2BB7-3912427D335D}"/>
              </a:ext>
            </a:extLst>
          </p:cNvPr>
          <p:cNvSpPr>
            <a:spLocks noGrp="1"/>
          </p:cNvSpPr>
          <p:nvPr>
            <p:ph type="body" sz="quarter" idx="21" hasCustomPrompt="1"/>
          </p:nvPr>
        </p:nvSpPr>
        <p:spPr>
          <a:xfrm>
            <a:off x="2071273" y="3222592"/>
            <a:ext cx="2745583"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38" name="Text Placeholder 20">
            <a:extLst>
              <a:ext uri="{FF2B5EF4-FFF2-40B4-BE49-F238E27FC236}">
                <a16:creationId xmlns:a16="http://schemas.microsoft.com/office/drawing/2014/main" id="{253CDB2B-F2C0-D3BF-9982-FCC595DBF02E}"/>
              </a:ext>
            </a:extLst>
          </p:cNvPr>
          <p:cNvSpPr>
            <a:spLocks noGrp="1"/>
          </p:cNvSpPr>
          <p:nvPr>
            <p:ph type="body" sz="quarter" idx="13" hasCustomPrompt="1"/>
          </p:nvPr>
        </p:nvSpPr>
        <p:spPr>
          <a:xfrm>
            <a:off x="2071273" y="3853589"/>
            <a:ext cx="2745583" cy="63750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p:txBody>
      </p:sp>
      <p:sp>
        <p:nvSpPr>
          <p:cNvPr id="41" name="Text Placeholder 23">
            <a:extLst>
              <a:ext uri="{FF2B5EF4-FFF2-40B4-BE49-F238E27FC236}">
                <a16:creationId xmlns:a16="http://schemas.microsoft.com/office/drawing/2014/main" id="{7011E33D-B2CB-9E87-43DA-821D57A57FFE}"/>
              </a:ext>
            </a:extLst>
          </p:cNvPr>
          <p:cNvSpPr>
            <a:spLocks noGrp="1"/>
          </p:cNvSpPr>
          <p:nvPr>
            <p:ph type="body" sz="quarter" idx="22" hasCustomPrompt="1"/>
          </p:nvPr>
        </p:nvSpPr>
        <p:spPr>
          <a:xfrm>
            <a:off x="5601191" y="2957998"/>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42" name="Text Placeholder 26">
            <a:extLst>
              <a:ext uri="{FF2B5EF4-FFF2-40B4-BE49-F238E27FC236}">
                <a16:creationId xmlns:a16="http://schemas.microsoft.com/office/drawing/2014/main" id="{30DD2DDE-D4D6-B268-6E2C-0EAD513F3504}"/>
              </a:ext>
            </a:extLst>
          </p:cNvPr>
          <p:cNvSpPr>
            <a:spLocks noGrp="1"/>
          </p:cNvSpPr>
          <p:nvPr>
            <p:ph type="body" sz="quarter" idx="23" hasCustomPrompt="1"/>
          </p:nvPr>
        </p:nvSpPr>
        <p:spPr>
          <a:xfrm>
            <a:off x="5601190" y="3108714"/>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45" name="Text Placeholder 23">
            <a:extLst>
              <a:ext uri="{FF2B5EF4-FFF2-40B4-BE49-F238E27FC236}">
                <a16:creationId xmlns:a16="http://schemas.microsoft.com/office/drawing/2014/main" id="{1EBEE8E9-2772-8217-7467-56B466259E92}"/>
              </a:ext>
            </a:extLst>
          </p:cNvPr>
          <p:cNvSpPr>
            <a:spLocks noGrp="1"/>
          </p:cNvSpPr>
          <p:nvPr>
            <p:ph type="body" sz="quarter" idx="24" hasCustomPrompt="1"/>
          </p:nvPr>
        </p:nvSpPr>
        <p:spPr>
          <a:xfrm>
            <a:off x="7632034" y="2957998"/>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46" name="Text Placeholder 26">
            <a:extLst>
              <a:ext uri="{FF2B5EF4-FFF2-40B4-BE49-F238E27FC236}">
                <a16:creationId xmlns:a16="http://schemas.microsoft.com/office/drawing/2014/main" id="{9420DB8D-D863-70A7-C964-758EC5423DED}"/>
              </a:ext>
            </a:extLst>
          </p:cNvPr>
          <p:cNvSpPr>
            <a:spLocks noGrp="1"/>
          </p:cNvSpPr>
          <p:nvPr>
            <p:ph type="body" sz="quarter" idx="25" hasCustomPrompt="1"/>
          </p:nvPr>
        </p:nvSpPr>
        <p:spPr>
          <a:xfrm>
            <a:off x="7632033" y="3108714"/>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49" name="Text Placeholder 23">
            <a:extLst>
              <a:ext uri="{FF2B5EF4-FFF2-40B4-BE49-F238E27FC236}">
                <a16:creationId xmlns:a16="http://schemas.microsoft.com/office/drawing/2014/main" id="{BAB758A8-88B7-A113-9C86-9A140FD9F9E7}"/>
              </a:ext>
            </a:extLst>
          </p:cNvPr>
          <p:cNvSpPr>
            <a:spLocks noGrp="1"/>
          </p:cNvSpPr>
          <p:nvPr>
            <p:ph type="body" sz="quarter" idx="26" hasCustomPrompt="1"/>
          </p:nvPr>
        </p:nvSpPr>
        <p:spPr>
          <a:xfrm>
            <a:off x="9662875" y="2957998"/>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50" name="Text Placeholder 26">
            <a:extLst>
              <a:ext uri="{FF2B5EF4-FFF2-40B4-BE49-F238E27FC236}">
                <a16:creationId xmlns:a16="http://schemas.microsoft.com/office/drawing/2014/main" id="{13E4D14D-67D6-3EC2-1282-E76AE4CEEAC2}"/>
              </a:ext>
            </a:extLst>
          </p:cNvPr>
          <p:cNvSpPr>
            <a:spLocks noGrp="1"/>
          </p:cNvSpPr>
          <p:nvPr>
            <p:ph type="body" sz="quarter" idx="27" hasCustomPrompt="1"/>
          </p:nvPr>
        </p:nvSpPr>
        <p:spPr>
          <a:xfrm>
            <a:off x="9662874" y="3108714"/>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57" name="Text Placeholder 23">
            <a:extLst>
              <a:ext uri="{FF2B5EF4-FFF2-40B4-BE49-F238E27FC236}">
                <a16:creationId xmlns:a16="http://schemas.microsoft.com/office/drawing/2014/main" id="{720D59C9-2974-EF5F-59F5-B6119BA730E6}"/>
              </a:ext>
            </a:extLst>
          </p:cNvPr>
          <p:cNvSpPr>
            <a:spLocks noGrp="1"/>
          </p:cNvSpPr>
          <p:nvPr>
            <p:ph type="body" sz="quarter" idx="28" hasCustomPrompt="1"/>
          </p:nvPr>
        </p:nvSpPr>
        <p:spPr>
          <a:xfrm>
            <a:off x="5601191" y="5456482"/>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58" name="Text Placeholder 26">
            <a:extLst>
              <a:ext uri="{FF2B5EF4-FFF2-40B4-BE49-F238E27FC236}">
                <a16:creationId xmlns:a16="http://schemas.microsoft.com/office/drawing/2014/main" id="{8FAEBB01-D071-C12C-C16D-567D4AE3930D}"/>
              </a:ext>
            </a:extLst>
          </p:cNvPr>
          <p:cNvSpPr>
            <a:spLocks noGrp="1"/>
          </p:cNvSpPr>
          <p:nvPr>
            <p:ph type="body" sz="quarter" idx="29" hasCustomPrompt="1"/>
          </p:nvPr>
        </p:nvSpPr>
        <p:spPr>
          <a:xfrm>
            <a:off x="5601190" y="5607198"/>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59" name="Text Placeholder 23">
            <a:extLst>
              <a:ext uri="{FF2B5EF4-FFF2-40B4-BE49-F238E27FC236}">
                <a16:creationId xmlns:a16="http://schemas.microsoft.com/office/drawing/2014/main" id="{CD8A6637-2573-4603-D669-C3B8EA5A8B71}"/>
              </a:ext>
            </a:extLst>
          </p:cNvPr>
          <p:cNvSpPr>
            <a:spLocks noGrp="1"/>
          </p:cNvSpPr>
          <p:nvPr>
            <p:ph type="body" sz="quarter" idx="30" hasCustomPrompt="1"/>
          </p:nvPr>
        </p:nvSpPr>
        <p:spPr>
          <a:xfrm>
            <a:off x="7632034" y="5456482"/>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60" name="Text Placeholder 26">
            <a:extLst>
              <a:ext uri="{FF2B5EF4-FFF2-40B4-BE49-F238E27FC236}">
                <a16:creationId xmlns:a16="http://schemas.microsoft.com/office/drawing/2014/main" id="{A3A8ACA4-C89E-37E5-0A4E-3A096D996C22}"/>
              </a:ext>
            </a:extLst>
          </p:cNvPr>
          <p:cNvSpPr>
            <a:spLocks noGrp="1"/>
          </p:cNvSpPr>
          <p:nvPr>
            <p:ph type="body" sz="quarter" idx="31" hasCustomPrompt="1"/>
          </p:nvPr>
        </p:nvSpPr>
        <p:spPr>
          <a:xfrm>
            <a:off x="7632033" y="5607198"/>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61" name="Text Placeholder 23">
            <a:extLst>
              <a:ext uri="{FF2B5EF4-FFF2-40B4-BE49-F238E27FC236}">
                <a16:creationId xmlns:a16="http://schemas.microsoft.com/office/drawing/2014/main" id="{7B8F3AC1-91EB-0A1C-589C-589193B0DB6C}"/>
              </a:ext>
            </a:extLst>
          </p:cNvPr>
          <p:cNvSpPr>
            <a:spLocks noGrp="1"/>
          </p:cNvSpPr>
          <p:nvPr>
            <p:ph type="body" sz="quarter" idx="32" hasCustomPrompt="1"/>
          </p:nvPr>
        </p:nvSpPr>
        <p:spPr>
          <a:xfrm>
            <a:off x="9662875" y="5456482"/>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62" name="Text Placeholder 26">
            <a:extLst>
              <a:ext uri="{FF2B5EF4-FFF2-40B4-BE49-F238E27FC236}">
                <a16:creationId xmlns:a16="http://schemas.microsoft.com/office/drawing/2014/main" id="{A4AB3C9B-CE49-003C-E2D1-073B29F41F28}"/>
              </a:ext>
            </a:extLst>
          </p:cNvPr>
          <p:cNvSpPr>
            <a:spLocks noGrp="1"/>
          </p:cNvSpPr>
          <p:nvPr>
            <p:ph type="body" sz="quarter" idx="33" hasCustomPrompt="1"/>
          </p:nvPr>
        </p:nvSpPr>
        <p:spPr>
          <a:xfrm>
            <a:off x="9662874" y="5607198"/>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Tree>
    <p:extLst>
      <p:ext uri="{BB962C8B-B14F-4D97-AF65-F5344CB8AC3E}">
        <p14:creationId xmlns:p14="http://schemas.microsoft.com/office/powerpoint/2010/main" val="10130884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Layou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EEB224E-0EA5-74E4-2971-0B915B1219CC}"/>
              </a:ext>
            </a:extLst>
          </p:cNvPr>
          <p:cNvSpPr/>
          <p:nvPr userDrawn="1"/>
        </p:nvSpPr>
        <p:spPr>
          <a:xfrm>
            <a:off x="5787341" y="823462"/>
            <a:ext cx="6404659" cy="3081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2">
            <a:extLst>
              <a:ext uri="{FF2B5EF4-FFF2-40B4-BE49-F238E27FC236}">
                <a16:creationId xmlns:a16="http://schemas.microsoft.com/office/drawing/2014/main" id="{7D70DFC9-C876-666A-9C8A-ACB7446955C5}"/>
              </a:ext>
            </a:extLst>
          </p:cNvPr>
          <p:cNvSpPr>
            <a:spLocks noGrp="1"/>
          </p:cNvSpPr>
          <p:nvPr>
            <p:ph type="pic" sz="quarter" idx="16"/>
          </p:nvPr>
        </p:nvSpPr>
        <p:spPr>
          <a:xfrm>
            <a:off x="2242665"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3" name="Picture Placeholder 5">
            <a:extLst>
              <a:ext uri="{FF2B5EF4-FFF2-40B4-BE49-F238E27FC236}">
                <a16:creationId xmlns:a16="http://schemas.microsoft.com/office/drawing/2014/main" id="{701D5155-A8F8-90E7-BE53-1041CE07320D}"/>
              </a:ext>
            </a:extLst>
          </p:cNvPr>
          <p:cNvSpPr>
            <a:spLocks noGrp="1"/>
          </p:cNvSpPr>
          <p:nvPr>
            <p:ph type="pic" sz="quarter" idx="17"/>
          </p:nvPr>
        </p:nvSpPr>
        <p:spPr>
          <a:xfrm>
            <a:off x="4424040"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4" name="Picture Placeholder 7">
            <a:extLst>
              <a:ext uri="{FF2B5EF4-FFF2-40B4-BE49-F238E27FC236}">
                <a16:creationId xmlns:a16="http://schemas.microsoft.com/office/drawing/2014/main" id="{DE800A32-BBA1-24F9-5D13-2AF1CEF68E78}"/>
              </a:ext>
            </a:extLst>
          </p:cNvPr>
          <p:cNvSpPr>
            <a:spLocks noGrp="1"/>
          </p:cNvSpPr>
          <p:nvPr>
            <p:ph type="pic" sz="quarter" idx="14"/>
          </p:nvPr>
        </p:nvSpPr>
        <p:spPr>
          <a:xfrm>
            <a:off x="6596350"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9">
            <a:extLst>
              <a:ext uri="{FF2B5EF4-FFF2-40B4-BE49-F238E27FC236}">
                <a16:creationId xmlns:a16="http://schemas.microsoft.com/office/drawing/2014/main" id="{5905A228-6B07-D4E3-3A58-54D4901A5ED9}"/>
              </a:ext>
            </a:extLst>
          </p:cNvPr>
          <p:cNvSpPr>
            <a:spLocks noGrp="1"/>
          </p:cNvSpPr>
          <p:nvPr>
            <p:ph type="pic" sz="quarter" idx="15"/>
          </p:nvPr>
        </p:nvSpPr>
        <p:spPr>
          <a:xfrm>
            <a:off x="8777725"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14" name="Rectangle 13">
            <a:extLst>
              <a:ext uri="{FF2B5EF4-FFF2-40B4-BE49-F238E27FC236}">
                <a16:creationId xmlns:a16="http://schemas.microsoft.com/office/drawing/2014/main" id="{A179426F-77A5-9398-2C91-D7CE403EB04F}"/>
              </a:ext>
            </a:extLst>
          </p:cNvPr>
          <p:cNvSpPr/>
          <p:nvPr userDrawn="1"/>
        </p:nvSpPr>
        <p:spPr>
          <a:xfrm>
            <a:off x="0" y="0"/>
            <a:ext cx="19703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ground pattern&#10;&#10;Description automatically generated">
            <a:extLst>
              <a:ext uri="{FF2B5EF4-FFF2-40B4-BE49-F238E27FC236}">
                <a16:creationId xmlns:a16="http://schemas.microsoft.com/office/drawing/2014/main" id="{6B510AAC-2F82-AF5B-3F91-050831369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rot="16200000">
            <a:off x="-714173" y="3664393"/>
            <a:ext cx="3204038" cy="1781494"/>
          </a:xfrm>
          <a:prstGeom prst="rect">
            <a:avLst/>
          </a:prstGeom>
        </p:spPr>
      </p:pic>
      <p:pic>
        <p:nvPicPr>
          <p:cNvPr id="18" name="Picture 17">
            <a:extLst>
              <a:ext uri="{FF2B5EF4-FFF2-40B4-BE49-F238E27FC236}">
                <a16:creationId xmlns:a16="http://schemas.microsoft.com/office/drawing/2014/main" id="{FD0CC164-5C29-CED9-A199-A23AD173051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sp>
        <p:nvSpPr>
          <p:cNvPr id="20" name="Rectangle 19">
            <a:extLst>
              <a:ext uri="{FF2B5EF4-FFF2-40B4-BE49-F238E27FC236}">
                <a16:creationId xmlns:a16="http://schemas.microsoft.com/office/drawing/2014/main" id="{5231C2B4-68D7-5446-1BA9-AEF7170D4A90}"/>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4">
            <a:extLst>
              <a:ext uri="{FF2B5EF4-FFF2-40B4-BE49-F238E27FC236}">
                <a16:creationId xmlns:a16="http://schemas.microsoft.com/office/drawing/2014/main" id="{776AA934-8A24-41AA-91ED-65C3E3B0C227}"/>
              </a:ext>
            </a:extLst>
          </p:cNvPr>
          <p:cNvSpPr>
            <a:spLocks noGrp="1"/>
          </p:cNvSpPr>
          <p:nvPr>
            <p:ph type="body" sz="quarter" idx="18" hasCustomPrompt="1"/>
          </p:nvPr>
        </p:nvSpPr>
        <p:spPr>
          <a:xfrm>
            <a:off x="996335" y="898217"/>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25" name="Text Placeholder 20">
            <a:extLst>
              <a:ext uri="{FF2B5EF4-FFF2-40B4-BE49-F238E27FC236}">
                <a16:creationId xmlns:a16="http://schemas.microsoft.com/office/drawing/2014/main" id="{4A771A1F-8C01-7CFC-42E9-DA2874733660}"/>
              </a:ext>
            </a:extLst>
          </p:cNvPr>
          <p:cNvSpPr>
            <a:spLocks noGrp="1"/>
          </p:cNvSpPr>
          <p:nvPr>
            <p:ph type="body" sz="quarter" idx="13" hasCustomPrompt="1"/>
          </p:nvPr>
        </p:nvSpPr>
        <p:spPr>
          <a:xfrm>
            <a:off x="6907892" y="1329723"/>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8" name="Text Placeholder 23">
            <a:extLst>
              <a:ext uri="{FF2B5EF4-FFF2-40B4-BE49-F238E27FC236}">
                <a16:creationId xmlns:a16="http://schemas.microsoft.com/office/drawing/2014/main" id="{C4F378BE-2D52-517C-09CA-2C915DA61644}"/>
              </a:ext>
            </a:extLst>
          </p:cNvPr>
          <p:cNvSpPr>
            <a:spLocks noGrp="1"/>
          </p:cNvSpPr>
          <p:nvPr>
            <p:ph type="body" sz="quarter" idx="22" hasCustomPrompt="1"/>
          </p:nvPr>
        </p:nvSpPr>
        <p:spPr>
          <a:xfrm>
            <a:off x="2127039"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29" name="Text Placeholder 26">
            <a:extLst>
              <a:ext uri="{FF2B5EF4-FFF2-40B4-BE49-F238E27FC236}">
                <a16:creationId xmlns:a16="http://schemas.microsoft.com/office/drawing/2014/main" id="{922CEBEC-6B95-E891-1B93-350D8C49FA46}"/>
              </a:ext>
            </a:extLst>
          </p:cNvPr>
          <p:cNvSpPr>
            <a:spLocks noGrp="1"/>
          </p:cNvSpPr>
          <p:nvPr>
            <p:ph type="body" sz="quarter" idx="23" hasCustomPrompt="1"/>
          </p:nvPr>
        </p:nvSpPr>
        <p:spPr>
          <a:xfrm>
            <a:off x="2126832"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
        <p:nvSpPr>
          <p:cNvPr id="32" name="Text Placeholder 23">
            <a:extLst>
              <a:ext uri="{FF2B5EF4-FFF2-40B4-BE49-F238E27FC236}">
                <a16:creationId xmlns:a16="http://schemas.microsoft.com/office/drawing/2014/main" id="{FCA86027-6E9C-58AE-DEC4-0289496E9C8A}"/>
              </a:ext>
            </a:extLst>
          </p:cNvPr>
          <p:cNvSpPr>
            <a:spLocks noGrp="1"/>
          </p:cNvSpPr>
          <p:nvPr>
            <p:ph type="body" sz="quarter" idx="24" hasCustomPrompt="1"/>
          </p:nvPr>
        </p:nvSpPr>
        <p:spPr>
          <a:xfrm>
            <a:off x="4293297"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33" name="Text Placeholder 26">
            <a:extLst>
              <a:ext uri="{FF2B5EF4-FFF2-40B4-BE49-F238E27FC236}">
                <a16:creationId xmlns:a16="http://schemas.microsoft.com/office/drawing/2014/main" id="{6FB11A46-19C6-0110-E445-B53E663AE37F}"/>
              </a:ext>
            </a:extLst>
          </p:cNvPr>
          <p:cNvSpPr>
            <a:spLocks noGrp="1"/>
          </p:cNvSpPr>
          <p:nvPr>
            <p:ph type="body" sz="quarter" idx="25" hasCustomPrompt="1"/>
          </p:nvPr>
        </p:nvSpPr>
        <p:spPr>
          <a:xfrm>
            <a:off x="4293090"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
        <p:nvSpPr>
          <p:cNvPr id="36" name="Text Placeholder 23">
            <a:extLst>
              <a:ext uri="{FF2B5EF4-FFF2-40B4-BE49-F238E27FC236}">
                <a16:creationId xmlns:a16="http://schemas.microsoft.com/office/drawing/2014/main" id="{3EF5D3C8-B18A-C2B2-0340-C03390F88C9B}"/>
              </a:ext>
            </a:extLst>
          </p:cNvPr>
          <p:cNvSpPr>
            <a:spLocks noGrp="1"/>
          </p:cNvSpPr>
          <p:nvPr>
            <p:ph type="body" sz="quarter" idx="26" hasCustomPrompt="1"/>
          </p:nvPr>
        </p:nvSpPr>
        <p:spPr>
          <a:xfrm>
            <a:off x="6476312"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37" name="Text Placeholder 26">
            <a:extLst>
              <a:ext uri="{FF2B5EF4-FFF2-40B4-BE49-F238E27FC236}">
                <a16:creationId xmlns:a16="http://schemas.microsoft.com/office/drawing/2014/main" id="{7E7B3293-B8EE-DC08-24F5-B9F114688E28}"/>
              </a:ext>
            </a:extLst>
          </p:cNvPr>
          <p:cNvSpPr>
            <a:spLocks noGrp="1"/>
          </p:cNvSpPr>
          <p:nvPr>
            <p:ph type="body" sz="quarter" idx="27" hasCustomPrompt="1"/>
          </p:nvPr>
        </p:nvSpPr>
        <p:spPr>
          <a:xfrm>
            <a:off x="6476105"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
        <p:nvSpPr>
          <p:cNvPr id="40" name="Text Placeholder 23">
            <a:extLst>
              <a:ext uri="{FF2B5EF4-FFF2-40B4-BE49-F238E27FC236}">
                <a16:creationId xmlns:a16="http://schemas.microsoft.com/office/drawing/2014/main" id="{03242C8C-A901-D504-5B40-0442B68D860D}"/>
              </a:ext>
            </a:extLst>
          </p:cNvPr>
          <p:cNvSpPr>
            <a:spLocks noGrp="1"/>
          </p:cNvSpPr>
          <p:nvPr>
            <p:ph type="body" sz="quarter" idx="28" hasCustomPrompt="1"/>
          </p:nvPr>
        </p:nvSpPr>
        <p:spPr>
          <a:xfrm>
            <a:off x="8659121"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41" name="Text Placeholder 26">
            <a:extLst>
              <a:ext uri="{FF2B5EF4-FFF2-40B4-BE49-F238E27FC236}">
                <a16:creationId xmlns:a16="http://schemas.microsoft.com/office/drawing/2014/main" id="{F7F50CC6-CF70-A13E-A916-64B3149706BE}"/>
              </a:ext>
            </a:extLst>
          </p:cNvPr>
          <p:cNvSpPr>
            <a:spLocks noGrp="1"/>
          </p:cNvSpPr>
          <p:nvPr>
            <p:ph type="body" sz="quarter" idx="29" hasCustomPrompt="1"/>
          </p:nvPr>
        </p:nvSpPr>
        <p:spPr>
          <a:xfrm>
            <a:off x="8658914"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Tree>
    <p:extLst>
      <p:ext uri="{BB962C8B-B14F-4D97-AF65-F5344CB8AC3E}">
        <p14:creationId xmlns:p14="http://schemas.microsoft.com/office/powerpoint/2010/main" val="3232865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Layout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AA12A54-2156-D11C-2F78-593AFA5A807C}"/>
              </a:ext>
            </a:extLst>
          </p:cNvPr>
          <p:cNvSpPr/>
          <p:nvPr userDrawn="1"/>
        </p:nvSpPr>
        <p:spPr>
          <a:xfrm>
            <a:off x="6257146" y="0"/>
            <a:ext cx="50088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2" name="Picture Placeholder 5">
            <a:extLst>
              <a:ext uri="{FF2B5EF4-FFF2-40B4-BE49-F238E27FC236}">
                <a16:creationId xmlns:a16="http://schemas.microsoft.com/office/drawing/2014/main" id="{7AF71C80-A38C-9BEC-CBC3-1134FCFE33BE}"/>
              </a:ext>
            </a:extLst>
          </p:cNvPr>
          <p:cNvSpPr>
            <a:spLocks noGrp="1"/>
          </p:cNvSpPr>
          <p:nvPr>
            <p:ph type="pic" sz="quarter" idx="15"/>
          </p:nvPr>
        </p:nvSpPr>
        <p:spPr>
          <a:xfrm>
            <a:off x="1976985" y="1481559"/>
            <a:ext cx="5512101" cy="3908460"/>
          </a:xfrm>
          <a:custGeom>
            <a:avLst/>
            <a:gdLst>
              <a:gd name="connsiteX0" fmla="*/ 0 w 5512101"/>
              <a:gd name="connsiteY0" fmla="*/ 0 h 3908460"/>
              <a:gd name="connsiteX1" fmla="*/ 5512101 w 5512101"/>
              <a:gd name="connsiteY1" fmla="*/ 0 h 3908460"/>
              <a:gd name="connsiteX2" fmla="*/ 5512101 w 5512101"/>
              <a:gd name="connsiteY2" fmla="*/ 3908460 h 3908460"/>
              <a:gd name="connsiteX3" fmla="*/ 0 w 5512101"/>
              <a:gd name="connsiteY3" fmla="*/ 3908460 h 3908460"/>
            </a:gdLst>
            <a:ahLst/>
            <a:cxnLst>
              <a:cxn ang="0">
                <a:pos x="connsiteX0" y="connsiteY0"/>
              </a:cxn>
              <a:cxn ang="0">
                <a:pos x="connsiteX1" y="connsiteY1"/>
              </a:cxn>
              <a:cxn ang="0">
                <a:pos x="connsiteX2" y="connsiteY2"/>
              </a:cxn>
              <a:cxn ang="0">
                <a:pos x="connsiteX3" y="connsiteY3"/>
              </a:cxn>
            </a:cxnLst>
            <a:rect l="l" t="t" r="r" b="b"/>
            <a:pathLst>
              <a:path w="5512101" h="3908460">
                <a:moveTo>
                  <a:pt x="0" y="0"/>
                </a:moveTo>
                <a:lnTo>
                  <a:pt x="5512101" y="0"/>
                </a:lnTo>
                <a:lnTo>
                  <a:pt x="5512101" y="3908460"/>
                </a:lnTo>
                <a:lnTo>
                  <a:pt x="0" y="3908460"/>
                </a:lnTo>
                <a:close/>
              </a:path>
            </a:pathLst>
          </a:custGeom>
          <a:pattFill prst="pct5">
            <a:fgClr>
              <a:srgbClr val="8793A9"/>
            </a:fgClr>
            <a:bgClr>
              <a:schemeClr val="bg1"/>
            </a:bgClr>
          </a:pattFill>
        </p:spPr>
        <p:txBody>
          <a:bodyPr/>
          <a:lstStyle/>
          <a:p>
            <a:endParaRPr lang="en-US"/>
          </a:p>
        </p:txBody>
      </p:sp>
      <p:sp>
        <p:nvSpPr>
          <p:cNvPr id="3" name="Rectangle 2">
            <a:extLst>
              <a:ext uri="{FF2B5EF4-FFF2-40B4-BE49-F238E27FC236}">
                <a16:creationId xmlns:a16="http://schemas.microsoft.com/office/drawing/2014/main" id="{4D845289-F56B-B507-3019-3730278969F9}"/>
              </a:ext>
            </a:extLst>
          </p:cNvPr>
          <p:cNvSpPr/>
          <p:nvPr userDrawn="1"/>
        </p:nvSpPr>
        <p:spPr>
          <a:xfrm>
            <a:off x="0" y="0"/>
            <a:ext cx="19444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21BC25B0-F427-014A-F73F-4FD70AC4599F}"/>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1"/>
            <a:ext cx="3912916" cy="2175641"/>
          </a:xfrm>
          <a:prstGeom prst="rect">
            <a:avLst/>
          </a:prstGeom>
        </p:spPr>
      </p:pic>
      <p:pic>
        <p:nvPicPr>
          <p:cNvPr id="6" name="Picture 5">
            <a:extLst>
              <a:ext uri="{FF2B5EF4-FFF2-40B4-BE49-F238E27FC236}">
                <a16:creationId xmlns:a16="http://schemas.microsoft.com/office/drawing/2014/main" id="{4E790845-1B57-473C-396F-A3EB4831E0D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5737" y="5818118"/>
            <a:ext cx="1868017" cy="942442"/>
          </a:xfrm>
          <a:prstGeom prst="rect">
            <a:avLst/>
          </a:prstGeom>
        </p:spPr>
      </p:pic>
      <p:cxnSp>
        <p:nvCxnSpPr>
          <p:cNvPr id="9" name="Straight Connector 8">
            <a:extLst>
              <a:ext uri="{FF2B5EF4-FFF2-40B4-BE49-F238E27FC236}">
                <a16:creationId xmlns:a16="http://schemas.microsoft.com/office/drawing/2014/main" id="{AD2E5527-6198-08C0-AA47-42F27BF52CE7}"/>
              </a:ext>
            </a:extLst>
          </p:cNvPr>
          <p:cNvCxnSpPr/>
          <p:nvPr userDrawn="1"/>
        </p:nvCxnSpPr>
        <p:spPr>
          <a:xfrm>
            <a:off x="8040414" y="3930869"/>
            <a:ext cx="2858814"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8915ED-F6D6-D7A5-F996-88E977AE215A}"/>
              </a:ext>
            </a:extLst>
          </p:cNvPr>
          <p:cNvCxnSpPr/>
          <p:nvPr userDrawn="1"/>
        </p:nvCxnSpPr>
        <p:spPr>
          <a:xfrm>
            <a:off x="8040414" y="5411040"/>
            <a:ext cx="2858814"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13BC2FD-4C9B-4455-2C3B-40BC4C5E6AD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4">
            <a:extLst>
              <a:ext uri="{FF2B5EF4-FFF2-40B4-BE49-F238E27FC236}">
                <a16:creationId xmlns:a16="http://schemas.microsoft.com/office/drawing/2014/main" id="{2EF07A36-2B1B-722B-380D-E9AB21D11386}"/>
              </a:ext>
            </a:extLst>
          </p:cNvPr>
          <p:cNvSpPr>
            <a:spLocks noGrp="1"/>
          </p:cNvSpPr>
          <p:nvPr>
            <p:ph type="body" sz="quarter" idx="18" hasCustomPrompt="1"/>
          </p:nvPr>
        </p:nvSpPr>
        <p:spPr>
          <a:xfrm>
            <a:off x="7927598" y="1403779"/>
            <a:ext cx="3149295" cy="7848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EDIT</a:t>
            </a:r>
          </a:p>
          <a:p>
            <a:pPr lvl="0"/>
            <a:r>
              <a:rPr lang="en-US" dirty="0"/>
              <a:t>HEADLINE</a:t>
            </a:r>
          </a:p>
        </p:txBody>
      </p:sp>
      <p:sp>
        <p:nvSpPr>
          <p:cNvPr id="16" name="Text Placeholder 20">
            <a:extLst>
              <a:ext uri="{FF2B5EF4-FFF2-40B4-BE49-F238E27FC236}">
                <a16:creationId xmlns:a16="http://schemas.microsoft.com/office/drawing/2014/main" id="{C5E9B8D7-3AD4-4F9A-9972-FED36985F4C8}"/>
              </a:ext>
            </a:extLst>
          </p:cNvPr>
          <p:cNvSpPr>
            <a:spLocks noGrp="1"/>
          </p:cNvSpPr>
          <p:nvPr>
            <p:ph type="body" sz="quarter" idx="13" hasCustomPrompt="1"/>
          </p:nvPr>
        </p:nvSpPr>
        <p:spPr>
          <a:xfrm>
            <a:off x="7927328" y="2259580"/>
            <a:ext cx="3149295" cy="1550413"/>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18" name="Text Placeholder 17">
            <a:extLst>
              <a:ext uri="{FF2B5EF4-FFF2-40B4-BE49-F238E27FC236}">
                <a16:creationId xmlns:a16="http://schemas.microsoft.com/office/drawing/2014/main" id="{2AC4EBAC-923E-A9A3-6078-5D844C2DC5CC}"/>
              </a:ext>
            </a:extLst>
          </p:cNvPr>
          <p:cNvSpPr>
            <a:spLocks noGrp="1"/>
          </p:cNvSpPr>
          <p:nvPr>
            <p:ph type="body" sz="quarter" idx="21" hasCustomPrompt="1"/>
          </p:nvPr>
        </p:nvSpPr>
        <p:spPr>
          <a:xfrm>
            <a:off x="7927328" y="4254290"/>
            <a:ext cx="2745583" cy="825151"/>
          </a:xfrm>
          <a:prstGeom prst="rect">
            <a:avLst/>
          </a:prstGeom>
        </p:spPr>
        <p:txBody>
          <a:bodyPr anchor="ctr"/>
          <a:lstStyle>
            <a:lvl1pPr marL="0" indent="0">
              <a:lnSpc>
                <a:spcPts val="1760"/>
              </a:lnSpc>
              <a:spcBef>
                <a:spcPts val="0"/>
              </a:spcBef>
              <a:buNone/>
              <a:defRPr lang="en-US" sz="1800" u="none" strike="noStrike" kern="1200" dirty="0">
                <a:solidFill>
                  <a:srgbClr val="00F88A"/>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A HIGHLIGHT STATEMENT HERE</a:t>
            </a:r>
          </a:p>
        </p:txBody>
      </p:sp>
    </p:spTree>
    <p:extLst>
      <p:ext uri="{BB962C8B-B14F-4D97-AF65-F5344CB8AC3E}">
        <p14:creationId xmlns:p14="http://schemas.microsoft.com/office/powerpoint/2010/main" val="2379526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Layout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D98CE3-6981-BF18-D559-39B4123D55E3}"/>
              </a:ext>
            </a:extLst>
          </p:cNvPr>
          <p:cNvSpPr/>
          <p:nvPr userDrawn="1"/>
        </p:nvSpPr>
        <p:spPr>
          <a:xfrm>
            <a:off x="10574918" y="0"/>
            <a:ext cx="1617082" cy="6862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3" name="Rectangle 2">
            <a:extLst>
              <a:ext uri="{FF2B5EF4-FFF2-40B4-BE49-F238E27FC236}">
                <a16:creationId xmlns:a16="http://schemas.microsoft.com/office/drawing/2014/main" id="{E6FC0505-B804-DF63-C4C2-04DCE40F031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B95B7E-AC71-2433-99DE-FFA2EE7FC5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3672" y="5655273"/>
            <a:ext cx="1868017" cy="942442"/>
          </a:xfrm>
          <a:prstGeom prst="rect">
            <a:avLst/>
          </a:prstGeom>
        </p:spPr>
      </p:pic>
      <p:sp>
        <p:nvSpPr>
          <p:cNvPr id="7" name="Picture Placeholder 2">
            <a:extLst>
              <a:ext uri="{FF2B5EF4-FFF2-40B4-BE49-F238E27FC236}">
                <a16:creationId xmlns:a16="http://schemas.microsoft.com/office/drawing/2014/main" id="{CF6A42A2-42F5-E73D-E3D6-4BFB2570F9E4}"/>
              </a:ext>
            </a:extLst>
          </p:cNvPr>
          <p:cNvSpPr>
            <a:spLocks noGrp="1"/>
          </p:cNvSpPr>
          <p:nvPr>
            <p:ph type="pic" sz="quarter" idx="14"/>
          </p:nvPr>
        </p:nvSpPr>
        <p:spPr>
          <a:xfrm>
            <a:off x="8410158" y="0"/>
            <a:ext cx="2208212" cy="6858000"/>
          </a:xfrm>
          <a:custGeom>
            <a:avLst/>
            <a:gdLst>
              <a:gd name="connsiteX0" fmla="*/ 0 w 4530042"/>
              <a:gd name="connsiteY0" fmla="*/ 0 h 5034987"/>
              <a:gd name="connsiteX1" fmla="*/ 4530042 w 4530042"/>
              <a:gd name="connsiteY1" fmla="*/ 0 h 5034987"/>
              <a:gd name="connsiteX2" fmla="*/ 4530042 w 4530042"/>
              <a:gd name="connsiteY2" fmla="*/ 5034987 h 5034987"/>
              <a:gd name="connsiteX3" fmla="*/ 0 w 4530042"/>
              <a:gd name="connsiteY3" fmla="*/ 5034987 h 5034987"/>
            </a:gdLst>
            <a:ahLst/>
            <a:cxnLst>
              <a:cxn ang="0">
                <a:pos x="connsiteX0" y="connsiteY0"/>
              </a:cxn>
              <a:cxn ang="0">
                <a:pos x="connsiteX1" y="connsiteY1"/>
              </a:cxn>
              <a:cxn ang="0">
                <a:pos x="connsiteX2" y="connsiteY2"/>
              </a:cxn>
              <a:cxn ang="0">
                <a:pos x="connsiteX3" y="connsiteY3"/>
              </a:cxn>
            </a:cxnLst>
            <a:rect l="l" t="t" r="r" b="b"/>
            <a:pathLst>
              <a:path w="4530042" h="5034987">
                <a:moveTo>
                  <a:pt x="0" y="0"/>
                </a:moveTo>
                <a:lnTo>
                  <a:pt x="4530042" y="0"/>
                </a:lnTo>
                <a:lnTo>
                  <a:pt x="4530042" y="5034987"/>
                </a:lnTo>
                <a:lnTo>
                  <a:pt x="0" y="5034987"/>
                </a:lnTo>
                <a:close/>
              </a:path>
            </a:pathLst>
          </a:custGeom>
          <a:pattFill prst="pct5">
            <a:fgClr>
              <a:srgbClr val="8793A9"/>
            </a:fgClr>
            <a:bgClr>
              <a:schemeClr val="bg1"/>
            </a:bgClr>
          </a:pattFill>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079A9D77-9822-4E7D-1267-1E8640493189}"/>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5400000">
            <a:off x="9304421" y="2397173"/>
            <a:ext cx="3711505" cy="2063653"/>
          </a:xfrm>
          <a:prstGeom prst="rect">
            <a:avLst/>
          </a:prstGeom>
        </p:spPr>
      </p:pic>
      <p:sp>
        <p:nvSpPr>
          <p:cNvPr id="11" name="Text Placeholder 14">
            <a:extLst>
              <a:ext uri="{FF2B5EF4-FFF2-40B4-BE49-F238E27FC236}">
                <a16:creationId xmlns:a16="http://schemas.microsoft.com/office/drawing/2014/main" id="{2409B74D-CD50-3EC1-C89E-7467169169CD}"/>
              </a:ext>
            </a:extLst>
          </p:cNvPr>
          <p:cNvSpPr>
            <a:spLocks noGrp="1"/>
          </p:cNvSpPr>
          <p:nvPr>
            <p:ph type="body" sz="quarter" idx="18" hasCustomPrompt="1"/>
          </p:nvPr>
        </p:nvSpPr>
        <p:spPr>
          <a:xfrm>
            <a:off x="1065744" y="608280"/>
            <a:ext cx="6753602" cy="7848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 IN THIS AREA OVER TWO OR THREE LINES</a:t>
            </a:r>
          </a:p>
        </p:txBody>
      </p:sp>
      <p:sp>
        <p:nvSpPr>
          <p:cNvPr id="13" name="Text Placeholder 17">
            <a:extLst>
              <a:ext uri="{FF2B5EF4-FFF2-40B4-BE49-F238E27FC236}">
                <a16:creationId xmlns:a16="http://schemas.microsoft.com/office/drawing/2014/main" id="{7D2CAE84-A89A-FFF2-EDE4-FCAE4CD82D02}"/>
              </a:ext>
            </a:extLst>
          </p:cNvPr>
          <p:cNvSpPr>
            <a:spLocks noGrp="1"/>
          </p:cNvSpPr>
          <p:nvPr>
            <p:ph type="body" sz="quarter" idx="21" hasCustomPrompt="1"/>
          </p:nvPr>
        </p:nvSpPr>
        <p:spPr>
          <a:xfrm>
            <a:off x="1063671" y="1464353"/>
            <a:ext cx="3603195" cy="297848"/>
          </a:xfrm>
          <a:prstGeom prst="rect">
            <a:avLst/>
          </a:prstGeom>
        </p:spPr>
        <p:txBody>
          <a:bodyPr/>
          <a:lstStyle>
            <a:lvl1pPr marL="0" indent="0" rtl="0">
              <a:lnSpc>
                <a:spcPts val="1760"/>
              </a:lnSpc>
              <a:spcBef>
                <a:spcPts val="0"/>
              </a:spcBef>
              <a:spcAft>
                <a:spcPts val="0"/>
              </a:spcAft>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rtl="0">
              <a:lnSpc>
                <a:spcPts val="1760"/>
              </a:lnSpc>
              <a:spcBef>
                <a:spcPts val="0"/>
              </a:spcBef>
              <a:spcAft>
                <a:spcPts val="0"/>
              </a:spcAft>
            </a:pPr>
            <a:r>
              <a:rPr lang="en-US" u="none" strike="noStrike" dirty="0">
                <a:solidFill>
                  <a:schemeClr val="bg2">
                    <a:lumMod val="25000"/>
                  </a:schemeClr>
                </a:solidFill>
                <a:effectLst/>
                <a:latin typeface="Century Gothic" panose="020B0502020202020204" pitchFamily="34" charset="0"/>
                <a:ea typeface="Roboto" pitchFamily="2" charset="0"/>
                <a:cs typeface="Poppins" panose="00000500000000000000" pitchFamily="50" charset="0"/>
              </a:rPr>
              <a:t>ADD SUBHEADING TEXT HERE</a:t>
            </a:r>
          </a:p>
        </p:txBody>
      </p:sp>
      <p:sp>
        <p:nvSpPr>
          <p:cNvPr id="15" name="Text Placeholder 20">
            <a:extLst>
              <a:ext uri="{FF2B5EF4-FFF2-40B4-BE49-F238E27FC236}">
                <a16:creationId xmlns:a16="http://schemas.microsoft.com/office/drawing/2014/main" id="{3744A0D3-96FE-940E-187C-84099053C026}"/>
              </a:ext>
            </a:extLst>
          </p:cNvPr>
          <p:cNvSpPr>
            <a:spLocks noGrp="1"/>
          </p:cNvSpPr>
          <p:nvPr>
            <p:ph type="body" sz="quarter" idx="13" hasCustomPrompt="1"/>
          </p:nvPr>
        </p:nvSpPr>
        <p:spPr>
          <a:xfrm>
            <a:off x="1082262" y="1886225"/>
            <a:ext cx="6737083" cy="89964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9866648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8BCF1C-9582-7904-F4D6-B583AA73CE18}"/>
              </a:ext>
            </a:extLst>
          </p:cNvPr>
          <p:cNvSpPr/>
          <p:nvPr userDrawn="1"/>
        </p:nvSpPr>
        <p:spPr>
          <a:xfrm>
            <a:off x="280554" y="0"/>
            <a:ext cx="7938655" cy="209896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D98CE3-6981-BF18-D559-39B4123D55E3}"/>
              </a:ext>
            </a:extLst>
          </p:cNvPr>
          <p:cNvSpPr/>
          <p:nvPr userDrawn="1"/>
        </p:nvSpPr>
        <p:spPr>
          <a:xfrm>
            <a:off x="8219210" y="0"/>
            <a:ext cx="3972790" cy="2098964"/>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3" name="Rectangle 2">
            <a:extLst>
              <a:ext uri="{FF2B5EF4-FFF2-40B4-BE49-F238E27FC236}">
                <a16:creationId xmlns:a16="http://schemas.microsoft.com/office/drawing/2014/main" id="{E6FC0505-B804-DF63-C4C2-04DCE40F031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B95B7E-AC71-2433-99DE-FFA2EE7FC5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28347" y="5769573"/>
            <a:ext cx="1868017" cy="942442"/>
          </a:xfrm>
          <a:prstGeom prst="rect">
            <a:avLst/>
          </a:prstGeom>
        </p:spPr>
      </p:pic>
      <p:pic>
        <p:nvPicPr>
          <p:cNvPr id="8" name="Picture 7" descr="Background pattern&#10;&#10;Description automatically generated">
            <a:extLst>
              <a:ext uri="{FF2B5EF4-FFF2-40B4-BE49-F238E27FC236}">
                <a16:creationId xmlns:a16="http://schemas.microsoft.com/office/drawing/2014/main" id="{079A9D77-9822-4E7D-1267-1E8640493189}"/>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a:off x="8432147" y="0"/>
            <a:ext cx="3392399" cy="1886225"/>
          </a:xfrm>
          <a:prstGeom prst="rect">
            <a:avLst/>
          </a:prstGeom>
        </p:spPr>
      </p:pic>
      <p:sp>
        <p:nvSpPr>
          <p:cNvPr id="11" name="Text Placeholder 14">
            <a:extLst>
              <a:ext uri="{FF2B5EF4-FFF2-40B4-BE49-F238E27FC236}">
                <a16:creationId xmlns:a16="http://schemas.microsoft.com/office/drawing/2014/main" id="{2409B74D-CD50-3EC1-C89E-7467169169CD}"/>
              </a:ext>
            </a:extLst>
          </p:cNvPr>
          <p:cNvSpPr>
            <a:spLocks noGrp="1"/>
          </p:cNvSpPr>
          <p:nvPr>
            <p:ph type="body" sz="quarter" idx="18" hasCustomPrompt="1"/>
          </p:nvPr>
        </p:nvSpPr>
        <p:spPr>
          <a:xfrm>
            <a:off x="732804" y="348507"/>
            <a:ext cx="6753602" cy="7848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 IN THIS AREA OVER TWO OR THREE LINES</a:t>
            </a:r>
          </a:p>
        </p:txBody>
      </p:sp>
      <p:sp>
        <p:nvSpPr>
          <p:cNvPr id="15" name="Text Placeholder 20">
            <a:extLst>
              <a:ext uri="{FF2B5EF4-FFF2-40B4-BE49-F238E27FC236}">
                <a16:creationId xmlns:a16="http://schemas.microsoft.com/office/drawing/2014/main" id="{3744A0D3-96FE-940E-187C-84099053C026}"/>
              </a:ext>
            </a:extLst>
          </p:cNvPr>
          <p:cNvSpPr>
            <a:spLocks noGrp="1"/>
          </p:cNvSpPr>
          <p:nvPr>
            <p:ph type="body" sz="quarter" idx="13" hasCustomPrompt="1"/>
          </p:nvPr>
        </p:nvSpPr>
        <p:spPr>
          <a:xfrm>
            <a:off x="732804" y="1221207"/>
            <a:ext cx="6737083" cy="66501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
        <p:nvSpPr>
          <p:cNvPr id="5" name="Text Placeholder 20">
            <a:extLst>
              <a:ext uri="{FF2B5EF4-FFF2-40B4-BE49-F238E27FC236}">
                <a16:creationId xmlns:a16="http://schemas.microsoft.com/office/drawing/2014/main" id="{50DAD5DD-FEEE-114C-1360-9704E4D3E308}"/>
              </a:ext>
            </a:extLst>
          </p:cNvPr>
          <p:cNvSpPr>
            <a:spLocks noGrp="1"/>
          </p:cNvSpPr>
          <p:nvPr>
            <p:ph type="body" sz="quarter" idx="19" hasCustomPrompt="1"/>
          </p:nvPr>
        </p:nvSpPr>
        <p:spPr>
          <a:xfrm>
            <a:off x="732804" y="3190832"/>
            <a:ext cx="4846193" cy="66501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
        <p:nvSpPr>
          <p:cNvPr id="6" name="Text Placeholder 20">
            <a:extLst>
              <a:ext uri="{FF2B5EF4-FFF2-40B4-BE49-F238E27FC236}">
                <a16:creationId xmlns:a16="http://schemas.microsoft.com/office/drawing/2014/main" id="{C9B56B7F-7BD2-7C6C-5511-81EC7B60CD31}"/>
              </a:ext>
            </a:extLst>
          </p:cNvPr>
          <p:cNvSpPr>
            <a:spLocks noGrp="1"/>
          </p:cNvSpPr>
          <p:nvPr>
            <p:ph type="body" sz="quarter" idx="20" hasCustomPrompt="1"/>
          </p:nvPr>
        </p:nvSpPr>
        <p:spPr>
          <a:xfrm>
            <a:off x="6613003" y="3190832"/>
            <a:ext cx="4846193" cy="66501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Tree>
    <p:extLst>
      <p:ext uri="{BB962C8B-B14F-4D97-AF65-F5344CB8AC3E}">
        <p14:creationId xmlns:p14="http://schemas.microsoft.com/office/powerpoint/2010/main" val="1400463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Layou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8B1B47-3ADC-75E8-66D0-BF2E84AC418C}"/>
              </a:ext>
            </a:extLst>
          </p:cNvPr>
          <p:cNvSpPr/>
          <p:nvPr userDrawn="1"/>
        </p:nvSpPr>
        <p:spPr>
          <a:xfrm>
            <a:off x="-14317"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AA09DBF-1B30-437B-E89A-F03785EC6D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27295" y="5776553"/>
            <a:ext cx="1868017" cy="942442"/>
          </a:xfrm>
          <a:prstGeom prst="rect">
            <a:avLst/>
          </a:prstGeom>
        </p:spPr>
      </p:pic>
      <p:pic>
        <p:nvPicPr>
          <p:cNvPr id="6" name="Picture 5" descr="Background pattern&#10;&#10;Description automatically generated">
            <a:extLst>
              <a:ext uri="{FF2B5EF4-FFF2-40B4-BE49-F238E27FC236}">
                <a16:creationId xmlns:a16="http://schemas.microsoft.com/office/drawing/2014/main" id="{8AB5991E-DB64-1888-3C85-BCEB4D088FBC}"/>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38243" y="2489439"/>
            <a:ext cx="3711505" cy="2063653"/>
          </a:xfrm>
          <a:prstGeom prst="rect">
            <a:avLst/>
          </a:prstGeom>
        </p:spPr>
      </p:pic>
      <p:sp>
        <p:nvSpPr>
          <p:cNvPr id="16" name="Chart Placeholder 14">
            <a:extLst>
              <a:ext uri="{FF2B5EF4-FFF2-40B4-BE49-F238E27FC236}">
                <a16:creationId xmlns:a16="http://schemas.microsoft.com/office/drawing/2014/main" id="{49A849B2-D64C-F1C4-9864-31F885E48429}"/>
              </a:ext>
            </a:extLst>
          </p:cNvPr>
          <p:cNvSpPr>
            <a:spLocks noGrp="1"/>
          </p:cNvSpPr>
          <p:nvPr>
            <p:ph type="chart" sz="quarter" idx="17"/>
          </p:nvPr>
        </p:nvSpPr>
        <p:spPr>
          <a:xfrm>
            <a:off x="1887507" y="2827334"/>
            <a:ext cx="5390909" cy="2789135"/>
          </a:xfrm>
          <a:prstGeom prst="rect">
            <a:avLst/>
          </a:prstGeom>
        </p:spPr>
        <p:txBody>
          <a:bodyPr/>
          <a:lstStyle/>
          <a:p>
            <a:endParaRPr lang="en-US"/>
          </a:p>
        </p:txBody>
      </p:sp>
      <p:sp>
        <p:nvSpPr>
          <p:cNvPr id="18" name="Text Placeholder 14">
            <a:extLst>
              <a:ext uri="{FF2B5EF4-FFF2-40B4-BE49-F238E27FC236}">
                <a16:creationId xmlns:a16="http://schemas.microsoft.com/office/drawing/2014/main" id="{EBB73D8D-86D7-125C-E940-A3692CE65CF1}"/>
              </a:ext>
            </a:extLst>
          </p:cNvPr>
          <p:cNvSpPr>
            <a:spLocks noGrp="1"/>
          </p:cNvSpPr>
          <p:nvPr>
            <p:ph type="body" sz="quarter" idx="18" hasCustomPrompt="1"/>
          </p:nvPr>
        </p:nvSpPr>
        <p:spPr>
          <a:xfrm>
            <a:off x="1887507" y="1066040"/>
            <a:ext cx="8795926" cy="878508"/>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 IN THIS AREA OVER TWO LINES</a:t>
            </a:r>
          </a:p>
        </p:txBody>
      </p:sp>
      <p:sp>
        <p:nvSpPr>
          <p:cNvPr id="20" name="Text Placeholder 17">
            <a:extLst>
              <a:ext uri="{FF2B5EF4-FFF2-40B4-BE49-F238E27FC236}">
                <a16:creationId xmlns:a16="http://schemas.microsoft.com/office/drawing/2014/main" id="{5F583701-7F01-F3E3-CCE4-B1F9B31AB492}"/>
              </a:ext>
            </a:extLst>
          </p:cNvPr>
          <p:cNvSpPr>
            <a:spLocks noGrp="1"/>
          </p:cNvSpPr>
          <p:nvPr>
            <p:ph type="body" sz="quarter" idx="19" hasCustomPrompt="1"/>
          </p:nvPr>
        </p:nvSpPr>
        <p:spPr>
          <a:xfrm>
            <a:off x="1887507" y="1904964"/>
            <a:ext cx="8795926"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17D857AE-88E9-884F-47C8-4E4DE0FECEA1}"/>
              </a:ext>
            </a:extLst>
          </p:cNvPr>
          <p:cNvSpPr>
            <a:spLocks noGrp="1"/>
          </p:cNvSpPr>
          <p:nvPr>
            <p:ph type="body" sz="quarter" idx="13" hasCustomPrompt="1"/>
          </p:nvPr>
        </p:nvSpPr>
        <p:spPr>
          <a:xfrm>
            <a:off x="7799437" y="2827334"/>
            <a:ext cx="3600083" cy="1368745"/>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4" name="Text Placeholder 18">
            <a:extLst>
              <a:ext uri="{FF2B5EF4-FFF2-40B4-BE49-F238E27FC236}">
                <a16:creationId xmlns:a16="http://schemas.microsoft.com/office/drawing/2014/main" id="{59A6C3AE-DA57-944A-447F-63A706427EAF}"/>
              </a:ext>
            </a:extLst>
          </p:cNvPr>
          <p:cNvSpPr>
            <a:spLocks noGrp="1"/>
          </p:cNvSpPr>
          <p:nvPr>
            <p:ph type="body" sz="quarter" idx="20" hasCustomPrompt="1"/>
          </p:nvPr>
        </p:nvSpPr>
        <p:spPr>
          <a:xfrm>
            <a:off x="7799437" y="4242312"/>
            <a:ext cx="3171825" cy="1391920"/>
          </a:xfrm>
          <a:prstGeom prst="rect">
            <a:avLst/>
          </a:prstGeom>
        </p:spPr>
        <p:txBody>
          <a:bodyPr/>
          <a:lstStyle>
            <a:lvl1pPr>
              <a:lnSpc>
                <a:spcPct val="150000"/>
              </a:lnSpc>
              <a:spcBef>
                <a:spcPts val="0"/>
              </a:spcBef>
              <a:buClr>
                <a:srgbClr val="00DDDB"/>
              </a:buClr>
              <a:buSzPct val="130000"/>
              <a:buFont typeface="Arial" panose="020B0604020202020204" pitchFamily="34" charset="0"/>
              <a:buChar char="•"/>
              <a:defRPr lang="en-US" sz="14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bullet point in this section</a:t>
            </a:r>
          </a:p>
          <a:p>
            <a:pPr lvl="0"/>
            <a:r>
              <a:rPr lang="en-US" dirty="0"/>
              <a:t>Add bullet point in this section</a:t>
            </a:r>
          </a:p>
          <a:p>
            <a:pPr lvl="0"/>
            <a:r>
              <a:rPr lang="en-US" dirty="0"/>
              <a:t>Add bullet point in this section</a:t>
            </a:r>
          </a:p>
          <a:p>
            <a:pPr lvl="0"/>
            <a:r>
              <a:rPr lang="en-US" dirty="0"/>
              <a:t>Add bullet point in this section</a:t>
            </a:r>
          </a:p>
        </p:txBody>
      </p:sp>
      <p:sp>
        <p:nvSpPr>
          <p:cNvPr id="25" name="Rectangle 24">
            <a:extLst>
              <a:ext uri="{FF2B5EF4-FFF2-40B4-BE49-F238E27FC236}">
                <a16:creationId xmlns:a16="http://schemas.microsoft.com/office/drawing/2014/main" id="{AF93FAF2-A74B-8E5D-6B6E-61849929F6E8}"/>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072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Layou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5DE1C7-EFFB-A9EA-C07C-4400D1467736}"/>
              </a:ext>
            </a:extLst>
          </p:cNvPr>
          <p:cNvSpPr/>
          <p:nvPr userDrawn="1"/>
        </p:nvSpPr>
        <p:spPr>
          <a:xfrm>
            <a:off x="0" y="3896359"/>
            <a:ext cx="12191999" cy="244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descr="Background pattern&#10;&#10;Description automatically generated">
            <a:extLst>
              <a:ext uri="{FF2B5EF4-FFF2-40B4-BE49-F238E27FC236}">
                <a16:creationId xmlns:a16="http://schemas.microsoft.com/office/drawing/2014/main" id="{932DE1A6-146C-23DD-46C0-8983A17E52BF}"/>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163327" y="0"/>
            <a:ext cx="3204038" cy="1781494"/>
          </a:xfrm>
          <a:prstGeom prst="rect">
            <a:avLst/>
          </a:prstGeom>
        </p:spPr>
      </p:pic>
      <p:sp>
        <p:nvSpPr>
          <p:cNvPr id="3" name="Picture Placeholder 3">
            <a:extLst>
              <a:ext uri="{FF2B5EF4-FFF2-40B4-BE49-F238E27FC236}">
                <a16:creationId xmlns:a16="http://schemas.microsoft.com/office/drawing/2014/main" id="{1AF13ABD-0A18-571E-0EDA-AF181362FAA8}"/>
              </a:ext>
            </a:extLst>
          </p:cNvPr>
          <p:cNvSpPr>
            <a:spLocks noGrp="1"/>
          </p:cNvSpPr>
          <p:nvPr>
            <p:ph type="pic" sz="quarter" idx="18"/>
          </p:nvPr>
        </p:nvSpPr>
        <p:spPr>
          <a:xfrm>
            <a:off x="2208214" y="2895600"/>
            <a:ext cx="4039755" cy="2021840"/>
          </a:xfrm>
          <a:custGeom>
            <a:avLst/>
            <a:gdLst>
              <a:gd name="connsiteX0" fmla="*/ 0 w 4548187"/>
              <a:gd name="connsiteY0" fmla="*/ 0 h 2021840"/>
              <a:gd name="connsiteX1" fmla="*/ 4548187 w 4548187"/>
              <a:gd name="connsiteY1" fmla="*/ 0 h 2021840"/>
              <a:gd name="connsiteX2" fmla="*/ 4548187 w 4548187"/>
              <a:gd name="connsiteY2" fmla="*/ 2021840 h 2021840"/>
              <a:gd name="connsiteX3" fmla="*/ 0 w 4548187"/>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548187" h="2021840">
                <a:moveTo>
                  <a:pt x="0" y="0"/>
                </a:moveTo>
                <a:lnTo>
                  <a:pt x="4548187" y="0"/>
                </a:lnTo>
                <a:lnTo>
                  <a:pt x="4548187" y="2021840"/>
                </a:lnTo>
                <a:lnTo>
                  <a:pt x="0" y="2021840"/>
                </a:lnTo>
                <a:close/>
              </a:path>
            </a:pathLst>
          </a:custGeom>
          <a:pattFill prst="pct5">
            <a:fgClr>
              <a:srgbClr val="8793A9"/>
            </a:fgClr>
            <a:bgClr>
              <a:schemeClr val="bg1"/>
            </a:bgClr>
          </a:pattFill>
        </p:spPr>
        <p:txBody>
          <a:bodyPr/>
          <a:lstStyle/>
          <a:p>
            <a:endParaRPr lang="en-US"/>
          </a:p>
        </p:txBody>
      </p:sp>
      <p:sp>
        <p:nvSpPr>
          <p:cNvPr id="4" name="Picture Placeholder 5">
            <a:extLst>
              <a:ext uri="{FF2B5EF4-FFF2-40B4-BE49-F238E27FC236}">
                <a16:creationId xmlns:a16="http://schemas.microsoft.com/office/drawing/2014/main" id="{17EF5907-4299-F75E-6E0F-44F76964380E}"/>
              </a:ext>
            </a:extLst>
          </p:cNvPr>
          <p:cNvSpPr>
            <a:spLocks noGrp="1"/>
          </p:cNvSpPr>
          <p:nvPr>
            <p:ph type="pic" sz="quarter" idx="17"/>
          </p:nvPr>
        </p:nvSpPr>
        <p:spPr>
          <a:xfrm>
            <a:off x="7074854" y="2895600"/>
            <a:ext cx="4009706" cy="2021840"/>
          </a:xfrm>
          <a:custGeom>
            <a:avLst/>
            <a:gdLst>
              <a:gd name="connsiteX0" fmla="*/ 0 w 4009706"/>
              <a:gd name="connsiteY0" fmla="*/ 0 h 2021840"/>
              <a:gd name="connsiteX1" fmla="*/ 4009706 w 4009706"/>
              <a:gd name="connsiteY1" fmla="*/ 0 h 2021840"/>
              <a:gd name="connsiteX2" fmla="*/ 4009706 w 4009706"/>
              <a:gd name="connsiteY2" fmla="*/ 2021840 h 2021840"/>
              <a:gd name="connsiteX3" fmla="*/ 0 w 4009706"/>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009706" h="2021840">
                <a:moveTo>
                  <a:pt x="0" y="0"/>
                </a:moveTo>
                <a:lnTo>
                  <a:pt x="4009706" y="0"/>
                </a:lnTo>
                <a:lnTo>
                  <a:pt x="4009706" y="2021840"/>
                </a:lnTo>
                <a:lnTo>
                  <a:pt x="0" y="2021840"/>
                </a:lnTo>
                <a:close/>
              </a:path>
            </a:pathLst>
          </a:custGeom>
          <a:pattFill prst="pct5">
            <a:fgClr>
              <a:srgbClr val="8793A9"/>
            </a:fgClr>
            <a:bgClr>
              <a:schemeClr val="bg1"/>
            </a:bgClr>
          </a:pattFill>
        </p:spPr>
        <p:txBody>
          <a:bodyPr/>
          <a:lstStyle/>
          <a:p>
            <a:endParaRPr lang="en-US"/>
          </a:p>
        </p:txBody>
      </p:sp>
      <p:sp>
        <p:nvSpPr>
          <p:cNvPr id="5" name="Rectangle 4">
            <a:extLst>
              <a:ext uri="{FF2B5EF4-FFF2-40B4-BE49-F238E27FC236}">
                <a16:creationId xmlns:a16="http://schemas.microsoft.com/office/drawing/2014/main" id="{30A31D18-2459-4419-8B56-3576FBEE5033}"/>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647821A-EECF-7D18-3168-54C3ACC8D6F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36511" y="213987"/>
            <a:ext cx="1868017" cy="942442"/>
          </a:xfrm>
          <a:prstGeom prst="rect">
            <a:avLst/>
          </a:prstGeom>
        </p:spPr>
      </p:pic>
      <p:sp>
        <p:nvSpPr>
          <p:cNvPr id="16" name="Text Placeholder 20">
            <a:extLst>
              <a:ext uri="{FF2B5EF4-FFF2-40B4-BE49-F238E27FC236}">
                <a16:creationId xmlns:a16="http://schemas.microsoft.com/office/drawing/2014/main" id="{F28DAEBD-13FA-68C7-9180-A8A9DEFA9D81}"/>
              </a:ext>
            </a:extLst>
          </p:cNvPr>
          <p:cNvSpPr>
            <a:spLocks noGrp="1"/>
          </p:cNvSpPr>
          <p:nvPr>
            <p:ph type="body" sz="quarter" idx="13" hasCustomPrompt="1"/>
          </p:nvPr>
        </p:nvSpPr>
        <p:spPr>
          <a:xfrm>
            <a:off x="6958014" y="1338257"/>
            <a:ext cx="3637596" cy="1368745"/>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18" name="Text Placeholder 14">
            <a:extLst>
              <a:ext uri="{FF2B5EF4-FFF2-40B4-BE49-F238E27FC236}">
                <a16:creationId xmlns:a16="http://schemas.microsoft.com/office/drawing/2014/main" id="{32478348-4124-603C-3566-69888EE27937}"/>
              </a:ext>
            </a:extLst>
          </p:cNvPr>
          <p:cNvSpPr>
            <a:spLocks noGrp="1"/>
          </p:cNvSpPr>
          <p:nvPr>
            <p:ph type="body" sz="quarter" idx="19" hasCustomPrompt="1"/>
          </p:nvPr>
        </p:nvSpPr>
        <p:spPr>
          <a:xfrm>
            <a:off x="2112195" y="1818601"/>
            <a:ext cx="4112007" cy="390178"/>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TITLE</a:t>
            </a:r>
          </a:p>
        </p:txBody>
      </p:sp>
      <p:sp>
        <p:nvSpPr>
          <p:cNvPr id="20" name="Text Placeholder 17">
            <a:extLst>
              <a:ext uri="{FF2B5EF4-FFF2-40B4-BE49-F238E27FC236}">
                <a16:creationId xmlns:a16="http://schemas.microsoft.com/office/drawing/2014/main" id="{C66A1927-9934-42D7-786D-D27327B33ABA}"/>
              </a:ext>
            </a:extLst>
          </p:cNvPr>
          <p:cNvSpPr>
            <a:spLocks noGrp="1"/>
          </p:cNvSpPr>
          <p:nvPr>
            <p:ph type="body" sz="quarter" idx="20" hasCustomPrompt="1"/>
          </p:nvPr>
        </p:nvSpPr>
        <p:spPr>
          <a:xfrm>
            <a:off x="2134640" y="2205654"/>
            <a:ext cx="2958674" cy="323165"/>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SUB TITLE</a:t>
            </a:r>
          </a:p>
        </p:txBody>
      </p:sp>
      <p:sp>
        <p:nvSpPr>
          <p:cNvPr id="23" name="Text Placeholder 20">
            <a:extLst>
              <a:ext uri="{FF2B5EF4-FFF2-40B4-BE49-F238E27FC236}">
                <a16:creationId xmlns:a16="http://schemas.microsoft.com/office/drawing/2014/main" id="{AE9E21BB-68F5-2A4C-11D0-861812CC77A8}"/>
              </a:ext>
            </a:extLst>
          </p:cNvPr>
          <p:cNvSpPr>
            <a:spLocks noGrp="1"/>
          </p:cNvSpPr>
          <p:nvPr>
            <p:ph type="body" sz="quarter" idx="22" hasCustomPrompt="1"/>
          </p:nvPr>
        </p:nvSpPr>
        <p:spPr>
          <a:xfrm>
            <a:off x="6981002" y="5281096"/>
            <a:ext cx="4346514" cy="49615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25" name="Text Placeholder 20">
            <a:extLst>
              <a:ext uri="{FF2B5EF4-FFF2-40B4-BE49-F238E27FC236}">
                <a16:creationId xmlns:a16="http://schemas.microsoft.com/office/drawing/2014/main" id="{492E0EFA-202E-54EC-518A-092F6B52DF59}"/>
              </a:ext>
            </a:extLst>
          </p:cNvPr>
          <p:cNvSpPr>
            <a:spLocks noGrp="1"/>
          </p:cNvSpPr>
          <p:nvPr>
            <p:ph type="body" sz="quarter" idx="23" hasCustomPrompt="1"/>
          </p:nvPr>
        </p:nvSpPr>
        <p:spPr>
          <a:xfrm>
            <a:off x="2134639" y="5281096"/>
            <a:ext cx="4346514" cy="49615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28" name="Text Placeholder 26">
            <a:extLst>
              <a:ext uri="{FF2B5EF4-FFF2-40B4-BE49-F238E27FC236}">
                <a16:creationId xmlns:a16="http://schemas.microsoft.com/office/drawing/2014/main" id="{74DC6AFA-C381-8A1B-8F54-5891EF896540}"/>
              </a:ext>
            </a:extLst>
          </p:cNvPr>
          <p:cNvSpPr>
            <a:spLocks noGrp="1"/>
          </p:cNvSpPr>
          <p:nvPr>
            <p:ph type="body" sz="quarter" idx="24" hasCustomPrompt="1"/>
          </p:nvPr>
        </p:nvSpPr>
        <p:spPr>
          <a:xfrm>
            <a:off x="6938963" y="5027165"/>
            <a:ext cx="3535362" cy="253931"/>
          </a:xfrm>
          <a:prstGeom prst="rect">
            <a:avLst/>
          </a:prstGeom>
        </p:spPr>
        <p:txBody>
          <a:bodyPr/>
          <a:lstStyle>
            <a:lvl1pPr marL="0" indent="0">
              <a:lnSpc>
                <a:spcPct val="100000"/>
              </a:lnSpc>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YOUR TITLE</a:t>
            </a:r>
          </a:p>
        </p:txBody>
      </p:sp>
      <p:sp>
        <p:nvSpPr>
          <p:cNvPr id="30" name="Text Placeholder 26">
            <a:extLst>
              <a:ext uri="{FF2B5EF4-FFF2-40B4-BE49-F238E27FC236}">
                <a16:creationId xmlns:a16="http://schemas.microsoft.com/office/drawing/2014/main" id="{3A60B6B8-5DC6-8544-66DB-B5BADCDE7151}"/>
              </a:ext>
            </a:extLst>
          </p:cNvPr>
          <p:cNvSpPr>
            <a:spLocks noGrp="1"/>
          </p:cNvSpPr>
          <p:nvPr>
            <p:ph type="body" sz="quarter" idx="25" hasCustomPrompt="1"/>
          </p:nvPr>
        </p:nvSpPr>
        <p:spPr>
          <a:xfrm>
            <a:off x="2092600" y="5027165"/>
            <a:ext cx="3535362" cy="253931"/>
          </a:xfrm>
          <a:prstGeom prst="rect">
            <a:avLst/>
          </a:prstGeom>
        </p:spPr>
        <p:txBody>
          <a:bodyPr/>
          <a:lstStyle>
            <a:lvl1pPr marL="0" indent="0">
              <a:lnSpc>
                <a:spcPct val="100000"/>
              </a:lnSpc>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YOUR TITLE</a:t>
            </a:r>
          </a:p>
        </p:txBody>
      </p:sp>
    </p:spTree>
    <p:extLst>
      <p:ext uri="{BB962C8B-B14F-4D97-AF65-F5344CB8AC3E}">
        <p14:creationId xmlns:p14="http://schemas.microsoft.com/office/powerpoint/2010/main" val="4042319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Layou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5DE1C7-EFFB-A9EA-C07C-4400D1467736}"/>
              </a:ext>
            </a:extLst>
          </p:cNvPr>
          <p:cNvSpPr/>
          <p:nvPr userDrawn="1"/>
        </p:nvSpPr>
        <p:spPr>
          <a:xfrm>
            <a:off x="1" y="3854766"/>
            <a:ext cx="12191999" cy="244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descr="Background pattern&#10;&#10;Description automatically generated">
            <a:extLst>
              <a:ext uri="{FF2B5EF4-FFF2-40B4-BE49-F238E27FC236}">
                <a16:creationId xmlns:a16="http://schemas.microsoft.com/office/drawing/2014/main" id="{932DE1A6-146C-23DD-46C0-8983A17E52BF}"/>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163327" y="0"/>
            <a:ext cx="3204038" cy="1781494"/>
          </a:xfrm>
          <a:prstGeom prst="rect">
            <a:avLst/>
          </a:prstGeom>
        </p:spPr>
      </p:pic>
      <p:sp>
        <p:nvSpPr>
          <p:cNvPr id="5" name="Rectangle 4">
            <a:extLst>
              <a:ext uri="{FF2B5EF4-FFF2-40B4-BE49-F238E27FC236}">
                <a16:creationId xmlns:a16="http://schemas.microsoft.com/office/drawing/2014/main" id="{30A31D18-2459-4419-8B56-3576FBEE5033}"/>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647821A-EECF-7D18-3168-54C3ACC8D6F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36511" y="213987"/>
            <a:ext cx="1868017" cy="942442"/>
          </a:xfrm>
          <a:prstGeom prst="rect">
            <a:avLst/>
          </a:prstGeom>
        </p:spPr>
      </p:pic>
      <p:sp>
        <p:nvSpPr>
          <p:cNvPr id="18" name="Text Placeholder 14">
            <a:extLst>
              <a:ext uri="{FF2B5EF4-FFF2-40B4-BE49-F238E27FC236}">
                <a16:creationId xmlns:a16="http://schemas.microsoft.com/office/drawing/2014/main" id="{32478348-4124-603C-3566-69888EE27937}"/>
              </a:ext>
            </a:extLst>
          </p:cNvPr>
          <p:cNvSpPr>
            <a:spLocks noGrp="1"/>
          </p:cNvSpPr>
          <p:nvPr>
            <p:ph type="body" sz="quarter" idx="19" hasCustomPrompt="1"/>
          </p:nvPr>
        </p:nvSpPr>
        <p:spPr>
          <a:xfrm>
            <a:off x="908601" y="2155099"/>
            <a:ext cx="10075774" cy="390178"/>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TITLE IN THIS AREA OVER ONE OR TWO LINES</a:t>
            </a:r>
          </a:p>
        </p:txBody>
      </p:sp>
      <p:sp>
        <p:nvSpPr>
          <p:cNvPr id="20" name="Text Placeholder 17">
            <a:extLst>
              <a:ext uri="{FF2B5EF4-FFF2-40B4-BE49-F238E27FC236}">
                <a16:creationId xmlns:a16="http://schemas.microsoft.com/office/drawing/2014/main" id="{C66A1927-9934-42D7-786D-D27327B33ABA}"/>
              </a:ext>
            </a:extLst>
          </p:cNvPr>
          <p:cNvSpPr>
            <a:spLocks noGrp="1"/>
          </p:cNvSpPr>
          <p:nvPr>
            <p:ph type="body" sz="quarter" idx="20" hasCustomPrompt="1"/>
          </p:nvPr>
        </p:nvSpPr>
        <p:spPr>
          <a:xfrm>
            <a:off x="931046" y="3005451"/>
            <a:ext cx="2958674" cy="323165"/>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SUB TITLE</a:t>
            </a:r>
          </a:p>
        </p:txBody>
      </p:sp>
      <p:sp>
        <p:nvSpPr>
          <p:cNvPr id="25" name="Text Placeholder 20">
            <a:extLst>
              <a:ext uri="{FF2B5EF4-FFF2-40B4-BE49-F238E27FC236}">
                <a16:creationId xmlns:a16="http://schemas.microsoft.com/office/drawing/2014/main" id="{492E0EFA-202E-54EC-518A-092F6B52DF59}"/>
              </a:ext>
            </a:extLst>
          </p:cNvPr>
          <p:cNvSpPr>
            <a:spLocks noGrp="1"/>
          </p:cNvSpPr>
          <p:nvPr>
            <p:ph type="body" sz="quarter" idx="23" hasCustomPrompt="1"/>
          </p:nvPr>
        </p:nvSpPr>
        <p:spPr>
          <a:xfrm>
            <a:off x="966441" y="4423460"/>
            <a:ext cx="5723693" cy="76199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8" name="Picture Placeholder 7">
            <a:extLst>
              <a:ext uri="{FF2B5EF4-FFF2-40B4-BE49-F238E27FC236}">
                <a16:creationId xmlns:a16="http://schemas.microsoft.com/office/drawing/2014/main" id="{72397E7C-AD7D-CC26-7241-B5AD8024C537}"/>
              </a:ext>
            </a:extLst>
          </p:cNvPr>
          <p:cNvSpPr>
            <a:spLocks noGrp="1"/>
          </p:cNvSpPr>
          <p:nvPr>
            <p:ph type="pic" sz="quarter" idx="24"/>
          </p:nvPr>
        </p:nvSpPr>
        <p:spPr>
          <a:xfrm>
            <a:off x="7237353" y="3854450"/>
            <a:ext cx="4652963" cy="2443163"/>
          </a:xfrm>
          <a:prstGeom prst="rect">
            <a:avLst/>
          </a:prstGeom>
        </p:spPr>
        <p:txBody>
          <a:bodyPr/>
          <a:lstStyle/>
          <a:p>
            <a:endParaRPr lang="en-US"/>
          </a:p>
        </p:txBody>
      </p:sp>
      <p:sp>
        <p:nvSpPr>
          <p:cNvPr id="9" name="Rectangle 8">
            <a:extLst>
              <a:ext uri="{FF2B5EF4-FFF2-40B4-BE49-F238E27FC236}">
                <a16:creationId xmlns:a16="http://schemas.microsoft.com/office/drawing/2014/main" id="{6A2EBBD0-2E4A-A555-C38C-86B831EC28D5}"/>
              </a:ext>
            </a:extLst>
          </p:cNvPr>
          <p:cNvSpPr/>
          <p:nvPr userDrawn="1"/>
        </p:nvSpPr>
        <p:spPr>
          <a:xfrm>
            <a:off x="-5799" y="3854370"/>
            <a:ext cx="307483" cy="2443164"/>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292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Layou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7E93B1-A9EE-E409-593E-BDF600E66A3C}"/>
              </a:ext>
            </a:extLst>
          </p:cNvPr>
          <p:cNvSpPr/>
          <p:nvPr userDrawn="1"/>
        </p:nvSpPr>
        <p:spPr>
          <a:xfrm>
            <a:off x="0" y="2772895"/>
            <a:ext cx="12192000" cy="4085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Picture Placeholder 8">
            <a:extLst>
              <a:ext uri="{FF2B5EF4-FFF2-40B4-BE49-F238E27FC236}">
                <a16:creationId xmlns:a16="http://schemas.microsoft.com/office/drawing/2014/main" id="{F7FB7E43-E79C-57C4-8394-7B766604B888}"/>
              </a:ext>
            </a:extLst>
          </p:cNvPr>
          <p:cNvSpPr>
            <a:spLocks noGrp="1"/>
          </p:cNvSpPr>
          <p:nvPr>
            <p:ph type="pic" sz="quarter" idx="18"/>
          </p:nvPr>
        </p:nvSpPr>
        <p:spPr>
          <a:xfrm>
            <a:off x="2208212" y="0"/>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pattFill prst="pct5">
            <a:fgClr>
              <a:srgbClr val="8793A9"/>
            </a:fgClr>
            <a:bgClr>
              <a:schemeClr val="bg1"/>
            </a:bgClr>
          </a:pattFill>
        </p:spPr>
        <p:txBody>
          <a:bodyPr/>
          <a:lstStyle/>
          <a:p>
            <a:endParaRPr lang="en-US"/>
          </a:p>
        </p:txBody>
      </p:sp>
      <p:sp>
        <p:nvSpPr>
          <p:cNvPr id="4" name="Picture Placeholder 12">
            <a:extLst>
              <a:ext uri="{FF2B5EF4-FFF2-40B4-BE49-F238E27FC236}">
                <a16:creationId xmlns:a16="http://schemas.microsoft.com/office/drawing/2014/main" id="{A107B735-FD6E-1030-0778-161925739859}"/>
              </a:ext>
            </a:extLst>
          </p:cNvPr>
          <p:cNvSpPr>
            <a:spLocks noGrp="1"/>
          </p:cNvSpPr>
          <p:nvPr>
            <p:ph type="pic" sz="quarter" idx="17"/>
          </p:nvPr>
        </p:nvSpPr>
        <p:spPr>
          <a:xfrm>
            <a:off x="4640170" y="1"/>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pattFill prst="pct5">
            <a:fgClr>
              <a:srgbClr val="8793A9"/>
            </a:fgClr>
            <a:bgClr>
              <a:schemeClr val="bg1"/>
            </a:bgClr>
          </a:pattFill>
        </p:spPr>
        <p:txBody>
          <a:bodyPr/>
          <a:lstStyle/>
          <a:p>
            <a:endParaRPr lang="en-US"/>
          </a:p>
        </p:txBody>
      </p:sp>
      <p:sp>
        <p:nvSpPr>
          <p:cNvPr id="5" name="Rectangle 4">
            <a:extLst>
              <a:ext uri="{FF2B5EF4-FFF2-40B4-BE49-F238E27FC236}">
                <a16:creationId xmlns:a16="http://schemas.microsoft.com/office/drawing/2014/main" id="{30864D2D-2ABA-D16F-3DB3-9CBBDC16F0EE}"/>
              </a:ext>
            </a:extLst>
          </p:cNvPr>
          <p:cNvSpPr/>
          <p:nvPr userDrawn="1"/>
        </p:nvSpPr>
        <p:spPr>
          <a:xfrm>
            <a:off x="0" y="0"/>
            <a:ext cx="2060028" cy="262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FAF48F-53D8-7E54-4F14-8390BA9B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41612" y="5776553"/>
            <a:ext cx="1868017" cy="942442"/>
          </a:xfrm>
          <a:prstGeom prst="rect">
            <a:avLst/>
          </a:prstGeom>
        </p:spPr>
      </p:pic>
      <p:pic>
        <p:nvPicPr>
          <p:cNvPr id="7" name="Picture 6" descr="Background pattern&#10;&#10;Description automatically generated">
            <a:extLst>
              <a:ext uri="{FF2B5EF4-FFF2-40B4-BE49-F238E27FC236}">
                <a16:creationId xmlns:a16="http://schemas.microsoft.com/office/drawing/2014/main" id="{28EFE49C-E153-1BD8-6EF8-AB360E905D01}"/>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11" name="Rectangle 10">
            <a:extLst>
              <a:ext uri="{FF2B5EF4-FFF2-40B4-BE49-F238E27FC236}">
                <a16:creationId xmlns:a16="http://schemas.microsoft.com/office/drawing/2014/main" id="{70423368-5322-430F-AC61-AF8AF48E9433}"/>
              </a:ext>
            </a:extLst>
          </p:cNvPr>
          <p:cNvSpPr/>
          <p:nvPr userDrawn="1"/>
        </p:nvSpPr>
        <p:spPr>
          <a:xfrm>
            <a:off x="2208212" y="5192487"/>
            <a:ext cx="4663665" cy="1665513"/>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F089A1-B614-08F0-B682-E1E597D243A4}"/>
              </a:ext>
            </a:extLst>
          </p:cNvPr>
          <p:cNvCxnSpPr>
            <a:cxnSpLocks/>
          </p:cNvCxnSpPr>
          <p:nvPr userDrawn="1"/>
        </p:nvCxnSpPr>
        <p:spPr>
          <a:xfrm>
            <a:off x="2443765" y="5455263"/>
            <a:ext cx="4209283"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DF518C-3A03-75BC-059C-CB3FF64DE797}"/>
              </a:ext>
            </a:extLst>
          </p:cNvPr>
          <p:cNvCxnSpPr>
            <a:cxnSpLocks/>
          </p:cNvCxnSpPr>
          <p:nvPr userDrawn="1"/>
        </p:nvCxnSpPr>
        <p:spPr>
          <a:xfrm>
            <a:off x="2443765" y="6591399"/>
            <a:ext cx="4209283"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B59316B-0121-682D-DE87-000EEF629CEF}"/>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0">
            <a:extLst>
              <a:ext uri="{FF2B5EF4-FFF2-40B4-BE49-F238E27FC236}">
                <a16:creationId xmlns:a16="http://schemas.microsoft.com/office/drawing/2014/main" id="{F9D6D7B0-E52D-9224-8B11-A0245FAE52B1}"/>
              </a:ext>
            </a:extLst>
          </p:cNvPr>
          <p:cNvSpPr>
            <a:spLocks noGrp="1"/>
          </p:cNvSpPr>
          <p:nvPr>
            <p:ph type="body" sz="quarter" idx="13" hasCustomPrompt="1"/>
          </p:nvPr>
        </p:nvSpPr>
        <p:spPr>
          <a:xfrm>
            <a:off x="7318694" y="3040852"/>
            <a:ext cx="3637596" cy="1973903"/>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0" name="Text Placeholder 14">
            <a:extLst>
              <a:ext uri="{FF2B5EF4-FFF2-40B4-BE49-F238E27FC236}">
                <a16:creationId xmlns:a16="http://schemas.microsoft.com/office/drawing/2014/main" id="{3C15C281-769A-9F56-A0CB-300556D70ADA}"/>
              </a:ext>
            </a:extLst>
          </p:cNvPr>
          <p:cNvSpPr>
            <a:spLocks noGrp="1"/>
          </p:cNvSpPr>
          <p:nvPr>
            <p:ph type="body" sz="quarter" idx="19" hasCustomPrompt="1"/>
          </p:nvPr>
        </p:nvSpPr>
        <p:spPr>
          <a:xfrm>
            <a:off x="7304173" y="1421139"/>
            <a:ext cx="3652117" cy="816005"/>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a:t>
            </a:r>
          </a:p>
        </p:txBody>
      </p:sp>
      <p:sp>
        <p:nvSpPr>
          <p:cNvPr id="22" name="Text Placeholder 17">
            <a:extLst>
              <a:ext uri="{FF2B5EF4-FFF2-40B4-BE49-F238E27FC236}">
                <a16:creationId xmlns:a16="http://schemas.microsoft.com/office/drawing/2014/main" id="{C9D24A93-5ACC-7398-732A-784BFF8B9932}"/>
              </a:ext>
            </a:extLst>
          </p:cNvPr>
          <p:cNvSpPr>
            <a:spLocks noGrp="1"/>
          </p:cNvSpPr>
          <p:nvPr>
            <p:ph type="body" sz="quarter" idx="21" hasCustomPrompt="1"/>
          </p:nvPr>
        </p:nvSpPr>
        <p:spPr>
          <a:xfrm>
            <a:off x="2440602" y="5710405"/>
            <a:ext cx="3344115" cy="615697"/>
          </a:xfrm>
          <a:prstGeom prst="rect">
            <a:avLst/>
          </a:prstGeom>
        </p:spPr>
        <p:txBody>
          <a:bodyPr anchor="ctr"/>
          <a:lstStyle>
            <a:lvl1pPr marL="0" indent="0">
              <a:lnSpc>
                <a:spcPts val="1760"/>
              </a:lnSpc>
              <a:spcBef>
                <a:spcPts val="0"/>
              </a:spcBef>
              <a:buNone/>
              <a:defRPr lang="en-US" sz="1800" u="none" strike="noStrike" kern="1200" dirty="0">
                <a:solidFill>
                  <a:srgbClr val="00F88A"/>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A HIGHLIGHT STATEMENT HERE</a:t>
            </a:r>
          </a:p>
        </p:txBody>
      </p:sp>
      <p:sp>
        <p:nvSpPr>
          <p:cNvPr id="25" name="Text Placeholder 23">
            <a:extLst>
              <a:ext uri="{FF2B5EF4-FFF2-40B4-BE49-F238E27FC236}">
                <a16:creationId xmlns:a16="http://schemas.microsoft.com/office/drawing/2014/main" id="{3C9228A4-2074-2F64-CF84-BBD8F8021B80}"/>
              </a:ext>
            </a:extLst>
          </p:cNvPr>
          <p:cNvSpPr>
            <a:spLocks noGrp="1"/>
          </p:cNvSpPr>
          <p:nvPr>
            <p:ph type="body" sz="quarter" idx="22" hasCustomPrompt="1"/>
          </p:nvPr>
        </p:nvSpPr>
        <p:spPr>
          <a:xfrm>
            <a:off x="7319628" y="1066801"/>
            <a:ext cx="3583106" cy="297180"/>
          </a:xfrm>
          <a:prstGeom prst="rect">
            <a:avLst/>
          </a:prstGeom>
        </p:spPr>
        <p:txBody>
          <a:bodyPr/>
          <a:lstStyle>
            <a:lvl1pPr marL="0" indent="0">
              <a:lnSpc>
                <a:spcPct val="100000"/>
              </a:lnSpc>
              <a:spcBef>
                <a:spcPts val="0"/>
              </a:spcBef>
              <a:buNone/>
              <a:defRPr lang="en-US" sz="1300" b="0" i="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A HEADER INTRODUCTION</a:t>
            </a:r>
          </a:p>
        </p:txBody>
      </p:sp>
    </p:spTree>
    <p:extLst>
      <p:ext uri="{BB962C8B-B14F-4D97-AF65-F5344CB8AC3E}">
        <p14:creationId xmlns:p14="http://schemas.microsoft.com/office/powerpoint/2010/main" val="781438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82E0AE-B951-FA65-C1FE-2BD3322CCE85}"/>
              </a:ext>
            </a:extLst>
          </p:cNvPr>
          <p:cNvSpPr/>
          <p:nvPr userDrawn="1"/>
        </p:nvSpPr>
        <p:spPr>
          <a:xfrm>
            <a:off x="-2884" y="4239296"/>
            <a:ext cx="12192000" cy="2618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 name="Straight Connector 2">
            <a:extLst>
              <a:ext uri="{FF2B5EF4-FFF2-40B4-BE49-F238E27FC236}">
                <a16:creationId xmlns:a16="http://schemas.microsoft.com/office/drawing/2014/main" id="{C963681A-6350-3D16-784A-F685ECF0C18D}"/>
              </a:ext>
            </a:extLst>
          </p:cNvPr>
          <p:cNvCxnSpPr>
            <a:cxnSpLocks/>
          </p:cNvCxnSpPr>
          <p:nvPr userDrawn="1"/>
        </p:nvCxnSpPr>
        <p:spPr>
          <a:xfrm>
            <a:off x="3103086" y="4648647"/>
            <a:ext cx="0" cy="1800000"/>
          </a:xfrm>
          <a:prstGeom prst="line">
            <a:avLst/>
          </a:prstGeom>
          <a:ln w="15875" cap="rnd">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51DC31E-14D1-5018-6EFC-51BC514DEE67}"/>
              </a:ext>
            </a:extLst>
          </p:cNvPr>
          <p:cNvCxnSpPr>
            <a:cxnSpLocks/>
          </p:cNvCxnSpPr>
          <p:nvPr userDrawn="1"/>
        </p:nvCxnSpPr>
        <p:spPr>
          <a:xfrm>
            <a:off x="6093116" y="4648647"/>
            <a:ext cx="0" cy="1800000"/>
          </a:xfrm>
          <a:prstGeom prst="line">
            <a:avLst/>
          </a:prstGeom>
          <a:ln w="15875" cap="rnd">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94FCFCC-A853-6AE1-BD41-DEE38B86E892}"/>
              </a:ext>
            </a:extLst>
          </p:cNvPr>
          <p:cNvCxnSpPr>
            <a:cxnSpLocks/>
          </p:cNvCxnSpPr>
          <p:nvPr userDrawn="1"/>
        </p:nvCxnSpPr>
        <p:spPr>
          <a:xfrm>
            <a:off x="9029832" y="4648647"/>
            <a:ext cx="0" cy="1800000"/>
          </a:xfrm>
          <a:prstGeom prst="line">
            <a:avLst/>
          </a:prstGeom>
          <a:ln w="15875" cap="rnd">
            <a:solidFill>
              <a:srgbClr val="090C37"/>
            </a:solidFill>
          </a:ln>
        </p:spPr>
        <p:style>
          <a:lnRef idx="1">
            <a:schemeClr val="accent1"/>
          </a:lnRef>
          <a:fillRef idx="0">
            <a:schemeClr val="accent1"/>
          </a:fillRef>
          <a:effectRef idx="0">
            <a:schemeClr val="accent1"/>
          </a:effectRef>
          <a:fontRef idx="minor">
            <a:schemeClr val="tx1"/>
          </a:fontRef>
        </p:style>
      </p:cxnSp>
      <p:sp>
        <p:nvSpPr>
          <p:cNvPr id="6" name="Picture Placeholder 3">
            <a:extLst>
              <a:ext uri="{FF2B5EF4-FFF2-40B4-BE49-F238E27FC236}">
                <a16:creationId xmlns:a16="http://schemas.microsoft.com/office/drawing/2014/main" id="{C48D9606-941A-8B3C-E540-30FF05EEABB3}"/>
              </a:ext>
            </a:extLst>
          </p:cNvPr>
          <p:cNvSpPr>
            <a:spLocks noGrp="1"/>
          </p:cNvSpPr>
          <p:nvPr>
            <p:ph type="pic" sz="quarter" idx="17"/>
          </p:nvPr>
        </p:nvSpPr>
        <p:spPr>
          <a:xfrm>
            <a:off x="2208213" y="615378"/>
            <a:ext cx="3887786" cy="2926080"/>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pattFill prst="pct5">
            <a:fgClr>
              <a:srgbClr val="8793A9"/>
            </a:fgClr>
            <a:bgClr>
              <a:schemeClr val="bg1"/>
            </a:bgClr>
          </a:pattFill>
        </p:spPr>
        <p:txBody>
          <a:bodyPr/>
          <a:lstStyle/>
          <a:p>
            <a:endParaRPr lang="en-US"/>
          </a:p>
        </p:txBody>
      </p:sp>
      <p:sp>
        <p:nvSpPr>
          <p:cNvPr id="27" name="Rectangle 26">
            <a:extLst>
              <a:ext uri="{FF2B5EF4-FFF2-40B4-BE49-F238E27FC236}">
                <a16:creationId xmlns:a16="http://schemas.microsoft.com/office/drawing/2014/main" id="{AE42C7ED-F84E-C1F6-A160-8D7CBDD7E8AB}"/>
              </a:ext>
            </a:extLst>
          </p:cNvPr>
          <p:cNvSpPr/>
          <p:nvPr userDrawn="1"/>
        </p:nvSpPr>
        <p:spPr>
          <a:xfrm>
            <a:off x="-2884" y="0"/>
            <a:ext cx="1936787" cy="388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Background pattern&#10;&#10;Description automatically generated">
            <a:extLst>
              <a:ext uri="{FF2B5EF4-FFF2-40B4-BE49-F238E27FC236}">
                <a16:creationId xmlns:a16="http://schemas.microsoft.com/office/drawing/2014/main" id="{4A592594-D0AE-2E03-356B-C40A23D56927}"/>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rot="16200000">
            <a:off x="-826811" y="1149694"/>
            <a:ext cx="3711505" cy="2063653"/>
          </a:xfrm>
          <a:prstGeom prst="rect">
            <a:avLst/>
          </a:prstGeom>
        </p:spPr>
      </p:pic>
      <p:pic>
        <p:nvPicPr>
          <p:cNvPr id="29" name="Picture 28">
            <a:extLst>
              <a:ext uri="{FF2B5EF4-FFF2-40B4-BE49-F238E27FC236}">
                <a16:creationId xmlns:a16="http://schemas.microsoft.com/office/drawing/2014/main" id="{1CE479E8-DEB6-F592-F3E3-130AC5888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860723" y="213987"/>
            <a:ext cx="1868017" cy="942442"/>
          </a:xfrm>
          <a:prstGeom prst="rect">
            <a:avLst/>
          </a:prstGeom>
        </p:spPr>
      </p:pic>
      <p:sp>
        <p:nvSpPr>
          <p:cNvPr id="34" name="Text Placeholder 14">
            <a:extLst>
              <a:ext uri="{FF2B5EF4-FFF2-40B4-BE49-F238E27FC236}">
                <a16:creationId xmlns:a16="http://schemas.microsoft.com/office/drawing/2014/main" id="{938EE42B-32BE-8601-0F4B-E300E977B55C}"/>
              </a:ext>
            </a:extLst>
          </p:cNvPr>
          <p:cNvSpPr>
            <a:spLocks noGrp="1"/>
          </p:cNvSpPr>
          <p:nvPr userDrawn="1">
            <p:ph type="body" sz="quarter" idx="19" hasCustomPrompt="1"/>
          </p:nvPr>
        </p:nvSpPr>
        <p:spPr>
          <a:xfrm>
            <a:off x="6543310" y="1086672"/>
            <a:ext cx="3652117" cy="816005"/>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a:t>
            </a:r>
          </a:p>
        </p:txBody>
      </p:sp>
      <p:sp>
        <p:nvSpPr>
          <p:cNvPr id="36" name="Text Placeholder 17">
            <a:extLst>
              <a:ext uri="{FF2B5EF4-FFF2-40B4-BE49-F238E27FC236}">
                <a16:creationId xmlns:a16="http://schemas.microsoft.com/office/drawing/2014/main" id="{9DABFA56-DD8C-3BC9-E20F-A3C993096044}"/>
              </a:ext>
            </a:extLst>
          </p:cNvPr>
          <p:cNvSpPr>
            <a:spLocks noGrp="1"/>
          </p:cNvSpPr>
          <p:nvPr userDrawn="1">
            <p:ph type="body" sz="quarter" idx="20" hasCustomPrompt="1"/>
          </p:nvPr>
        </p:nvSpPr>
        <p:spPr>
          <a:xfrm>
            <a:off x="6558736" y="1887135"/>
            <a:ext cx="3636691" cy="323165"/>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38" name="Text Placeholder 20">
            <a:extLst>
              <a:ext uri="{FF2B5EF4-FFF2-40B4-BE49-F238E27FC236}">
                <a16:creationId xmlns:a16="http://schemas.microsoft.com/office/drawing/2014/main" id="{30552B38-9A95-2740-77B2-BA53259C6494}"/>
              </a:ext>
            </a:extLst>
          </p:cNvPr>
          <p:cNvSpPr>
            <a:spLocks noGrp="1"/>
          </p:cNvSpPr>
          <p:nvPr userDrawn="1">
            <p:ph type="body" sz="quarter" idx="13" hasCustomPrompt="1"/>
          </p:nvPr>
        </p:nvSpPr>
        <p:spPr>
          <a:xfrm>
            <a:off x="6558736" y="2520007"/>
            <a:ext cx="4968800" cy="102145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40" name="Text Placeholder 20">
            <a:extLst>
              <a:ext uri="{FF2B5EF4-FFF2-40B4-BE49-F238E27FC236}">
                <a16:creationId xmlns:a16="http://schemas.microsoft.com/office/drawing/2014/main" id="{8F7025EB-1104-57A3-A48C-73EEAEE68328}"/>
              </a:ext>
            </a:extLst>
          </p:cNvPr>
          <p:cNvSpPr>
            <a:spLocks noGrp="1"/>
          </p:cNvSpPr>
          <p:nvPr userDrawn="1">
            <p:ph type="body" sz="quarter" idx="21" hasCustomPrompt="1"/>
          </p:nvPr>
        </p:nvSpPr>
        <p:spPr>
          <a:xfrm>
            <a:off x="532401"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2" name="Text Placeholder 20">
            <a:extLst>
              <a:ext uri="{FF2B5EF4-FFF2-40B4-BE49-F238E27FC236}">
                <a16:creationId xmlns:a16="http://schemas.microsoft.com/office/drawing/2014/main" id="{773B3CE2-48A0-8C75-C1D9-3169CA162EFA}"/>
              </a:ext>
            </a:extLst>
          </p:cNvPr>
          <p:cNvSpPr>
            <a:spLocks noGrp="1"/>
          </p:cNvSpPr>
          <p:nvPr userDrawn="1">
            <p:ph type="body" sz="quarter" idx="22" hasCustomPrompt="1"/>
          </p:nvPr>
        </p:nvSpPr>
        <p:spPr>
          <a:xfrm>
            <a:off x="3605825"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4" name="Text Placeholder 20">
            <a:extLst>
              <a:ext uri="{FF2B5EF4-FFF2-40B4-BE49-F238E27FC236}">
                <a16:creationId xmlns:a16="http://schemas.microsoft.com/office/drawing/2014/main" id="{E665D9CB-2868-0CCE-258C-D11693FA2983}"/>
              </a:ext>
            </a:extLst>
          </p:cNvPr>
          <p:cNvSpPr>
            <a:spLocks noGrp="1"/>
          </p:cNvSpPr>
          <p:nvPr userDrawn="1">
            <p:ph type="body" sz="quarter" idx="23" hasCustomPrompt="1"/>
          </p:nvPr>
        </p:nvSpPr>
        <p:spPr>
          <a:xfrm>
            <a:off x="6541768"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6" name="Text Placeholder 20">
            <a:extLst>
              <a:ext uri="{FF2B5EF4-FFF2-40B4-BE49-F238E27FC236}">
                <a16:creationId xmlns:a16="http://schemas.microsoft.com/office/drawing/2014/main" id="{7CF90AEC-D267-4AAC-416A-3B49BF4A7864}"/>
              </a:ext>
            </a:extLst>
          </p:cNvPr>
          <p:cNvSpPr>
            <a:spLocks noGrp="1"/>
          </p:cNvSpPr>
          <p:nvPr userDrawn="1">
            <p:ph type="body" sz="quarter" idx="24" hasCustomPrompt="1"/>
          </p:nvPr>
        </p:nvSpPr>
        <p:spPr>
          <a:xfrm>
            <a:off x="9516057"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9" name="Picture Placeholder 48">
            <a:extLst>
              <a:ext uri="{FF2B5EF4-FFF2-40B4-BE49-F238E27FC236}">
                <a16:creationId xmlns:a16="http://schemas.microsoft.com/office/drawing/2014/main" id="{4386340C-10EA-AD77-62D0-20037D2AEDF8}"/>
              </a:ext>
            </a:extLst>
          </p:cNvPr>
          <p:cNvSpPr>
            <a:spLocks noGrp="1"/>
          </p:cNvSpPr>
          <p:nvPr>
            <p:ph type="pic" sz="quarter" idx="25"/>
          </p:nvPr>
        </p:nvSpPr>
        <p:spPr>
          <a:xfrm>
            <a:off x="590826"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p>
            <a:endParaRPr lang="en-US"/>
          </a:p>
        </p:txBody>
      </p:sp>
      <p:sp>
        <p:nvSpPr>
          <p:cNvPr id="51" name="Picture Placeholder 50">
            <a:extLst>
              <a:ext uri="{FF2B5EF4-FFF2-40B4-BE49-F238E27FC236}">
                <a16:creationId xmlns:a16="http://schemas.microsoft.com/office/drawing/2014/main" id="{8F38FA8E-54D6-D852-E9B6-36A417B7E1C8}"/>
              </a:ext>
            </a:extLst>
          </p:cNvPr>
          <p:cNvSpPr>
            <a:spLocks noGrp="1"/>
          </p:cNvSpPr>
          <p:nvPr>
            <p:ph type="pic" sz="quarter" idx="26"/>
          </p:nvPr>
        </p:nvSpPr>
        <p:spPr>
          <a:xfrm>
            <a:off x="3664711"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a:p>
        </p:txBody>
      </p:sp>
      <p:sp>
        <p:nvSpPr>
          <p:cNvPr id="53" name="Picture Placeholder 52">
            <a:extLst>
              <a:ext uri="{FF2B5EF4-FFF2-40B4-BE49-F238E27FC236}">
                <a16:creationId xmlns:a16="http://schemas.microsoft.com/office/drawing/2014/main" id="{E0A3650D-1DDE-66E0-3570-E1DB1DC8F769}"/>
              </a:ext>
            </a:extLst>
          </p:cNvPr>
          <p:cNvSpPr>
            <a:spLocks noGrp="1"/>
          </p:cNvSpPr>
          <p:nvPr>
            <p:ph type="pic" sz="quarter" idx="27"/>
          </p:nvPr>
        </p:nvSpPr>
        <p:spPr>
          <a:xfrm>
            <a:off x="6601426"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a:p>
        </p:txBody>
      </p:sp>
      <p:sp>
        <p:nvSpPr>
          <p:cNvPr id="55" name="Picture Placeholder 54">
            <a:extLst>
              <a:ext uri="{FF2B5EF4-FFF2-40B4-BE49-F238E27FC236}">
                <a16:creationId xmlns:a16="http://schemas.microsoft.com/office/drawing/2014/main" id="{B8453515-CD19-92F0-3D71-219D583CB7BF}"/>
              </a:ext>
            </a:extLst>
          </p:cNvPr>
          <p:cNvSpPr>
            <a:spLocks noGrp="1"/>
          </p:cNvSpPr>
          <p:nvPr>
            <p:ph type="pic" sz="quarter" idx="28"/>
          </p:nvPr>
        </p:nvSpPr>
        <p:spPr>
          <a:xfrm>
            <a:off x="9575716"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a:p>
        </p:txBody>
      </p:sp>
      <p:sp>
        <p:nvSpPr>
          <p:cNvPr id="57" name="Text Placeholder 50">
            <a:extLst>
              <a:ext uri="{FF2B5EF4-FFF2-40B4-BE49-F238E27FC236}">
                <a16:creationId xmlns:a16="http://schemas.microsoft.com/office/drawing/2014/main" id="{D03F6FD2-297F-E128-5850-726F4A425080}"/>
              </a:ext>
            </a:extLst>
          </p:cNvPr>
          <p:cNvSpPr>
            <a:spLocks noGrp="1"/>
          </p:cNvSpPr>
          <p:nvPr>
            <p:ph type="body" sz="quarter" idx="29" hasCustomPrompt="1"/>
          </p:nvPr>
        </p:nvSpPr>
        <p:spPr>
          <a:xfrm>
            <a:off x="10206936"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59" name="Text Placeholder 50">
            <a:extLst>
              <a:ext uri="{FF2B5EF4-FFF2-40B4-BE49-F238E27FC236}">
                <a16:creationId xmlns:a16="http://schemas.microsoft.com/office/drawing/2014/main" id="{8B93F050-7BA8-E602-9CB1-AD578599C81B}"/>
              </a:ext>
            </a:extLst>
          </p:cNvPr>
          <p:cNvSpPr>
            <a:spLocks noGrp="1"/>
          </p:cNvSpPr>
          <p:nvPr>
            <p:ph type="body" sz="quarter" idx="30" hasCustomPrompt="1"/>
          </p:nvPr>
        </p:nvSpPr>
        <p:spPr>
          <a:xfrm>
            <a:off x="7232646"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61" name="Text Placeholder 50">
            <a:extLst>
              <a:ext uri="{FF2B5EF4-FFF2-40B4-BE49-F238E27FC236}">
                <a16:creationId xmlns:a16="http://schemas.microsoft.com/office/drawing/2014/main" id="{E1A26847-61B0-552B-675B-46A668943CA0}"/>
              </a:ext>
            </a:extLst>
          </p:cNvPr>
          <p:cNvSpPr>
            <a:spLocks noGrp="1"/>
          </p:cNvSpPr>
          <p:nvPr>
            <p:ph type="body" sz="quarter" idx="31" hasCustomPrompt="1"/>
          </p:nvPr>
        </p:nvSpPr>
        <p:spPr>
          <a:xfrm>
            <a:off x="4296997"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63" name="Text Placeholder 50">
            <a:extLst>
              <a:ext uri="{FF2B5EF4-FFF2-40B4-BE49-F238E27FC236}">
                <a16:creationId xmlns:a16="http://schemas.microsoft.com/office/drawing/2014/main" id="{9B3DCD23-4642-ABE7-C34A-052ABFD314E3}"/>
              </a:ext>
            </a:extLst>
          </p:cNvPr>
          <p:cNvSpPr>
            <a:spLocks noGrp="1"/>
          </p:cNvSpPr>
          <p:nvPr>
            <p:ph type="body" sz="quarter" idx="32" hasCustomPrompt="1"/>
          </p:nvPr>
        </p:nvSpPr>
        <p:spPr>
          <a:xfrm>
            <a:off x="1222364"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Tree>
    <p:extLst>
      <p:ext uri="{BB962C8B-B14F-4D97-AF65-F5344CB8AC3E}">
        <p14:creationId xmlns:p14="http://schemas.microsoft.com/office/powerpoint/2010/main" val="1510974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D40F4-E054-191D-1AC8-4985E6A8E74E}"/>
              </a:ext>
            </a:extLst>
          </p:cNvPr>
          <p:cNvSpPr/>
          <p:nvPr userDrawn="1"/>
        </p:nvSpPr>
        <p:spPr>
          <a:xfrm>
            <a:off x="7183120" y="5600700"/>
            <a:ext cx="5008880" cy="12572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a:extLst>
              <a:ext uri="{FF2B5EF4-FFF2-40B4-BE49-F238E27FC236}">
                <a16:creationId xmlns:a16="http://schemas.microsoft.com/office/drawing/2014/main" id="{1798F743-095E-AAD0-9175-3C0C147848EB}"/>
              </a:ext>
            </a:extLst>
          </p:cNvPr>
          <p:cNvSpPr/>
          <p:nvPr userDrawn="1"/>
        </p:nvSpPr>
        <p:spPr>
          <a:xfrm>
            <a:off x="0" y="0"/>
            <a:ext cx="22148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61835-D41D-B84D-07F5-24B05C0EB8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sp>
        <p:nvSpPr>
          <p:cNvPr id="9" name="Rectangle 8">
            <a:extLst>
              <a:ext uri="{FF2B5EF4-FFF2-40B4-BE49-F238E27FC236}">
                <a16:creationId xmlns:a16="http://schemas.microsoft.com/office/drawing/2014/main" id="{BEA4FB18-3CCA-DEEA-54E7-DC6A9D3ACED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1EF8C532-5FFF-E856-F41E-9C4A38777CBF}"/>
              </a:ext>
            </a:extLst>
          </p:cNvPr>
          <p:cNvSpPr>
            <a:spLocks noGrp="1"/>
          </p:cNvSpPr>
          <p:nvPr>
            <p:ph type="pic" sz="quarter" idx="10"/>
          </p:nvPr>
        </p:nvSpPr>
        <p:spPr>
          <a:xfrm>
            <a:off x="0" y="0"/>
            <a:ext cx="718312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schemeClr val="bg1"/>
            </a:bgClr>
          </a:pattFill>
        </p:spPr>
        <p:txBody>
          <a:bodyPr wrap="square">
            <a:noAutofit/>
          </a:bodyPr>
          <a:lstStyle/>
          <a:p>
            <a:endParaRPr lang="en-US"/>
          </a:p>
        </p:txBody>
      </p:sp>
      <p:sp>
        <p:nvSpPr>
          <p:cNvPr id="16" name="Text Placeholder 14">
            <a:extLst>
              <a:ext uri="{FF2B5EF4-FFF2-40B4-BE49-F238E27FC236}">
                <a16:creationId xmlns:a16="http://schemas.microsoft.com/office/drawing/2014/main" id="{D244B4F8-132E-DD3C-D37A-E1343B6BE9C8}"/>
              </a:ext>
            </a:extLst>
          </p:cNvPr>
          <p:cNvSpPr>
            <a:spLocks noGrp="1"/>
          </p:cNvSpPr>
          <p:nvPr>
            <p:ph type="body" sz="quarter" idx="11" hasCustomPrompt="1"/>
          </p:nvPr>
        </p:nvSpPr>
        <p:spPr>
          <a:xfrm>
            <a:off x="7796434" y="1241602"/>
            <a:ext cx="3200750"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9" name="Text Placeholder 17">
            <a:extLst>
              <a:ext uri="{FF2B5EF4-FFF2-40B4-BE49-F238E27FC236}">
                <a16:creationId xmlns:a16="http://schemas.microsoft.com/office/drawing/2014/main" id="{2EF9BC70-E241-3BFD-9EAF-CD7BDA88C190}"/>
              </a:ext>
            </a:extLst>
          </p:cNvPr>
          <p:cNvSpPr>
            <a:spLocks noGrp="1"/>
          </p:cNvSpPr>
          <p:nvPr>
            <p:ph type="body" sz="quarter" idx="12" hasCustomPrompt="1"/>
          </p:nvPr>
        </p:nvSpPr>
        <p:spPr>
          <a:xfrm>
            <a:off x="7815024" y="2840418"/>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D70CDA67-09EB-0326-C968-61AC395A872C}"/>
              </a:ext>
            </a:extLst>
          </p:cNvPr>
          <p:cNvSpPr>
            <a:spLocks noGrp="1"/>
          </p:cNvSpPr>
          <p:nvPr>
            <p:ph type="body" sz="quarter" idx="13" hasCustomPrompt="1"/>
          </p:nvPr>
        </p:nvSpPr>
        <p:spPr>
          <a:xfrm>
            <a:off x="7813890" y="3466770"/>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33908193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04042-40BD-91F8-A1B1-6A3A91A1900C}"/>
              </a:ext>
            </a:extLst>
          </p:cNvPr>
          <p:cNvSpPr/>
          <p:nvPr userDrawn="1"/>
        </p:nvSpPr>
        <p:spPr>
          <a:xfrm>
            <a:off x="6604932" y="3725857"/>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a:extLst>
              <a:ext uri="{FF2B5EF4-FFF2-40B4-BE49-F238E27FC236}">
                <a16:creationId xmlns:a16="http://schemas.microsoft.com/office/drawing/2014/main" id="{620361B1-F6F7-A82B-D5E5-3C74723FCC79}"/>
              </a:ext>
            </a:extLst>
          </p:cNvPr>
          <p:cNvSpPr/>
          <p:nvPr userDrawn="1"/>
        </p:nvSpPr>
        <p:spPr>
          <a:xfrm>
            <a:off x="6619448" y="5075602"/>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a:extLst>
              <a:ext uri="{FF2B5EF4-FFF2-40B4-BE49-F238E27FC236}">
                <a16:creationId xmlns:a16="http://schemas.microsoft.com/office/drawing/2014/main" id="{A2AACC71-EDB2-E720-08D7-ADA5F83F9496}"/>
              </a:ext>
            </a:extLst>
          </p:cNvPr>
          <p:cNvSpPr/>
          <p:nvPr userDrawn="1"/>
        </p:nvSpPr>
        <p:spPr>
          <a:xfrm>
            <a:off x="6590416" y="2376112"/>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499B8BE9-D651-EC50-8569-18D486973D3F}"/>
              </a:ext>
            </a:extLst>
          </p:cNvPr>
          <p:cNvSpPr/>
          <p:nvPr userDrawn="1"/>
        </p:nvSpPr>
        <p:spPr>
          <a:xfrm>
            <a:off x="6575900" y="1026367"/>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a:extLst>
              <a:ext uri="{FF2B5EF4-FFF2-40B4-BE49-F238E27FC236}">
                <a16:creationId xmlns:a16="http://schemas.microsoft.com/office/drawing/2014/main" id="{80589A31-F2AC-CF64-1073-05B04F3B31AC}"/>
              </a:ext>
            </a:extLst>
          </p:cNvPr>
          <p:cNvSpPr/>
          <p:nvPr userDrawn="1"/>
        </p:nvSpPr>
        <p:spPr>
          <a:xfrm>
            <a:off x="6180900" y="868329"/>
            <a:ext cx="108000" cy="108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6" name="Straight Connector 15">
            <a:extLst>
              <a:ext uri="{FF2B5EF4-FFF2-40B4-BE49-F238E27FC236}">
                <a16:creationId xmlns:a16="http://schemas.microsoft.com/office/drawing/2014/main" id="{93E3922E-65DE-23EC-C2BE-A8A7DBC08B30}"/>
              </a:ext>
            </a:extLst>
          </p:cNvPr>
          <p:cNvCxnSpPr/>
          <p:nvPr userDrawn="1"/>
        </p:nvCxnSpPr>
        <p:spPr>
          <a:xfrm>
            <a:off x="6234900" y="1410018"/>
            <a:ext cx="0" cy="1063194"/>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291C1F-9637-CD66-652A-87317F2D32C2}"/>
              </a:ext>
            </a:extLst>
          </p:cNvPr>
          <p:cNvCxnSpPr/>
          <p:nvPr userDrawn="1"/>
        </p:nvCxnSpPr>
        <p:spPr>
          <a:xfrm>
            <a:off x="6234900" y="2765600"/>
            <a:ext cx="0" cy="1063194"/>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B387E1-C412-0B24-0916-3748159A7E42}"/>
              </a:ext>
            </a:extLst>
          </p:cNvPr>
          <p:cNvCxnSpPr/>
          <p:nvPr userDrawn="1"/>
        </p:nvCxnSpPr>
        <p:spPr>
          <a:xfrm>
            <a:off x="6234900" y="4121182"/>
            <a:ext cx="0" cy="1063194"/>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FDBFAC-821F-FD4E-9ECC-3DA69B3FF3A6}"/>
              </a:ext>
            </a:extLst>
          </p:cNvPr>
          <p:cNvCxnSpPr>
            <a:cxnSpLocks/>
          </p:cNvCxnSpPr>
          <p:nvPr userDrawn="1"/>
        </p:nvCxnSpPr>
        <p:spPr>
          <a:xfrm>
            <a:off x="6234900" y="5476764"/>
            <a:ext cx="0" cy="1381236"/>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20D75-C920-32F0-ECAD-69E38E704C69}"/>
              </a:ext>
            </a:extLst>
          </p:cNvPr>
          <p:cNvCxnSpPr>
            <a:cxnSpLocks/>
          </p:cNvCxnSpPr>
          <p:nvPr userDrawn="1"/>
        </p:nvCxnSpPr>
        <p:spPr>
          <a:xfrm>
            <a:off x="6234900" y="943027"/>
            <a:ext cx="0" cy="174603"/>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A98E3344-305A-6CF6-8180-5CC56959E176}"/>
              </a:ext>
            </a:extLst>
          </p:cNvPr>
          <p:cNvSpPr>
            <a:spLocks noGrp="1"/>
          </p:cNvSpPr>
          <p:nvPr>
            <p:ph type="pic" sz="quarter" idx="18"/>
          </p:nvPr>
        </p:nvSpPr>
        <p:spPr>
          <a:xfrm>
            <a:off x="9753600" y="0"/>
            <a:ext cx="2438400" cy="6858000"/>
          </a:xfrm>
          <a:custGeom>
            <a:avLst/>
            <a:gdLst>
              <a:gd name="connsiteX0" fmla="*/ 0 w 4493527"/>
              <a:gd name="connsiteY0" fmla="*/ 0 h 2063187"/>
              <a:gd name="connsiteX1" fmla="*/ 4493527 w 4493527"/>
              <a:gd name="connsiteY1" fmla="*/ 0 h 2063187"/>
              <a:gd name="connsiteX2" fmla="*/ 4493527 w 4493527"/>
              <a:gd name="connsiteY2" fmla="*/ 2063187 h 2063187"/>
              <a:gd name="connsiteX3" fmla="*/ 0 w 4493527"/>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4493527" h="2063187">
                <a:moveTo>
                  <a:pt x="0" y="0"/>
                </a:moveTo>
                <a:lnTo>
                  <a:pt x="4493527" y="0"/>
                </a:lnTo>
                <a:lnTo>
                  <a:pt x="4493527" y="2063187"/>
                </a:lnTo>
                <a:lnTo>
                  <a:pt x="0" y="2063187"/>
                </a:lnTo>
                <a:close/>
              </a:path>
            </a:pathLst>
          </a:custGeom>
          <a:pattFill prst="pct5">
            <a:fgClr>
              <a:srgbClr val="8793A9"/>
            </a:fgClr>
            <a:bgClr>
              <a:schemeClr val="bg1"/>
            </a:bgClr>
          </a:pattFill>
        </p:spPr>
        <p:txBody>
          <a:bodyPr/>
          <a:lstStyle/>
          <a:p>
            <a:endParaRPr lang="en-US"/>
          </a:p>
        </p:txBody>
      </p:sp>
      <p:sp>
        <p:nvSpPr>
          <p:cNvPr id="22" name="Picture Placeholder 5">
            <a:extLst>
              <a:ext uri="{FF2B5EF4-FFF2-40B4-BE49-F238E27FC236}">
                <a16:creationId xmlns:a16="http://schemas.microsoft.com/office/drawing/2014/main" id="{18B4B846-3DD5-BB69-F00C-E2541FA047F4}"/>
              </a:ext>
            </a:extLst>
          </p:cNvPr>
          <p:cNvSpPr>
            <a:spLocks noGrp="1"/>
          </p:cNvSpPr>
          <p:nvPr>
            <p:ph type="pic" sz="quarter" idx="19"/>
          </p:nvPr>
        </p:nvSpPr>
        <p:spPr>
          <a:xfrm>
            <a:off x="2136321" y="4642787"/>
            <a:ext cx="2917801" cy="2215213"/>
          </a:xfrm>
          <a:custGeom>
            <a:avLst/>
            <a:gdLst>
              <a:gd name="connsiteX0" fmla="*/ 0 w 3312912"/>
              <a:gd name="connsiteY0" fmla="*/ 0 h 2063187"/>
              <a:gd name="connsiteX1" fmla="*/ 3312912 w 3312912"/>
              <a:gd name="connsiteY1" fmla="*/ 0 h 2063187"/>
              <a:gd name="connsiteX2" fmla="*/ 3312912 w 3312912"/>
              <a:gd name="connsiteY2" fmla="*/ 2063187 h 2063187"/>
              <a:gd name="connsiteX3" fmla="*/ 0 w 3312912"/>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3312912" h="2063187">
                <a:moveTo>
                  <a:pt x="0" y="0"/>
                </a:moveTo>
                <a:lnTo>
                  <a:pt x="3312912" y="0"/>
                </a:lnTo>
                <a:lnTo>
                  <a:pt x="3312912" y="2063187"/>
                </a:lnTo>
                <a:lnTo>
                  <a:pt x="0" y="2063187"/>
                </a:lnTo>
                <a:close/>
              </a:path>
            </a:pathLst>
          </a:custGeom>
          <a:pattFill prst="pct5">
            <a:fgClr>
              <a:srgbClr val="8793A9"/>
            </a:fgClr>
            <a:bgClr>
              <a:schemeClr val="bg1"/>
            </a:bgClr>
          </a:pattFill>
        </p:spPr>
        <p:txBody>
          <a:bodyPr/>
          <a:lstStyle/>
          <a:p>
            <a:endParaRPr lang="en-US"/>
          </a:p>
        </p:txBody>
      </p:sp>
      <p:sp>
        <p:nvSpPr>
          <p:cNvPr id="29" name="Rectangle 28">
            <a:extLst>
              <a:ext uri="{FF2B5EF4-FFF2-40B4-BE49-F238E27FC236}">
                <a16:creationId xmlns:a16="http://schemas.microsoft.com/office/drawing/2014/main" id="{732A49C6-E48B-E122-D6CF-9143440FD95F}"/>
              </a:ext>
            </a:extLst>
          </p:cNvPr>
          <p:cNvSpPr/>
          <p:nvPr userDrawn="1"/>
        </p:nvSpPr>
        <p:spPr>
          <a:xfrm>
            <a:off x="0" y="0"/>
            <a:ext cx="17447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27D458E-5E88-ED09-E123-8E7BE3224BB8}"/>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49FD739-CC92-B3A7-BE43-03D4B2F191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59195" y="214936"/>
            <a:ext cx="1868017" cy="942442"/>
          </a:xfrm>
          <a:prstGeom prst="rect">
            <a:avLst/>
          </a:prstGeom>
        </p:spPr>
      </p:pic>
      <p:pic>
        <p:nvPicPr>
          <p:cNvPr id="32" name="Picture 31" descr="Background pattern&#10;&#10;Description automatically generated">
            <a:extLst>
              <a:ext uri="{FF2B5EF4-FFF2-40B4-BE49-F238E27FC236}">
                <a16:creationId xmlns:a16="http://schemas.microsoft.com/office/drawing/2014/main" id="{25D2051A-E786-5E14-8BD0-3210E4A04E8A}"/>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36" name="Text Placeholder 14">
            <a:extLst>
              <a:ext uri="{FF2B5EF4-FFF2-40B4-BE49-F238E27FC236}">
                <a16:creationId xmlns:a16="http://schemas.microsoft.com/office/drawing/2014/main" id="{190BE7A7-4948-DAAF-2EF8-5A4F5554AA99}"/>
              </a:ext>
            </a:extLst>
          </p:cNvPr>
          <p:cNvSpPr>
            <a:spLocks noGrp="1"/>
          </p:cNvSpPr>
          <p:nvPr>
            <p:ph type="body" sz="quarter" idx="20" hasCustomPrompt="1"/>
          </p:nvPr>
        </p:nvSpPr>
        <p:spPr>
          <a:xfrm>
            <a:off x="2057659" y="1741116"/>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37" name="Text Placeholder 20">
            <a:extLst>
              <a:ext uri="{FF2B5EF4-FFF2-40B4-BE49-F238E27FC236}">
                <a16:creationId xmlns:a16="http://schemas.microsoft.com/office/drawing/2014/main" id="{65CC0F28-0529-C9C1-DC87-744E25EE93CA}"/>
              </a:ext>
            </a:extLst>
          </p:cNvPr>
          <p:cNvSpPr>
            <a:spLocks noGrp="1"/>
          </p:cNvSpPr>
          <p:nvPr>
            <p:ph type="body" sz="quarter" idx="13" hasCustomPrompt="1"/>
          </p:nvPr>
        </p:nvSpPr>
        <p:spPr>
          <a:xfrm>
            <a:off x="2059285" y="2932299"/>
            <a:ext cx="3739732"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p>
        </p:txBody>
      </p:sp>
      <p:sp>
        <p:nvSpPr>
          <p:cNvPr id="39" name="Text Placeholder 23">
            <a:extLst>
              <a:ext uri="{FF2B5EF4-FFF2-40B4-BE49-F238E27FC236}">
                <a16:creationId xmlns:a16="http://schemas.microsoft.com/office/drawing/2014/main" id="{554C5AE5-EF46-E576-D538-2AA696E5FA9F}"/>
              </a:ext>
            </a:extLst>
          </p:cNvPr>
          <p:cNvSpPr>
            <a:spLocks noGrp="1"/>
          </p:cNvSpPr>
          <p:nvPr>
            <p:ph type="body" sz="quarter" idx="22" hasCustomPrompt="1"/>
          </p:nvPr>
        </p:nvSpPr>
        <p:spPr>
          <a:xfrm>
            <a:off x="2140411" y="1408644"/>
            <a:ext cx="3583106" cy="297180"/>
          </a:xfrm>
          <a:prstGeom prst="rect">
            <a:avLst/>
          </a:prstGeom>
        </p:spPr>
        <p:txBody>
          <a:bodyPr/>
          <a:lstStyle>
            <a:lvl1pPr marL="0" indent="0">
              <a:lnSpc>
                <a:spcPct val="100000"/>
              </a:lnSpc>
              <a:spcBef>
                <a:spcPts val="0"/>
              </a:spcBef>
              <a:buNone/>
              <a:defRPr lang="en-US" sz="1300" b="0" i="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HEADING INTRODUCTION</a:t>
            </a:r>
          </a:p>
        </p:txBody>
      </p:sp>
      <p:sp>
        <p:nvSpPr>
          <p:cNvPr id="42" name="Text Placeholder 40">
            <a:extLst>
              <a:ext uri="{FF2B5EF4-FFF2-40B4-BE49-F238E27FC236}">
                <a16:creationId xmlns:a16="http://schemas.microsoft.com/office/drawing/2014/main" id="{FB040F6C-1195-0F0D-18F8-A856B445EBFE}"/>
              </a:ext>
            </a:extLst>
          </p:cNvPr>
          <p:cNvSpPr>
            <a:spLocks noGrp="1"/>
          </p:cNvSpPr>
          <p:nvPr>
            <p:ph type="body" sz="quarter" idx="23" hasCustomPrompt="1"/>
          </p:nvPr>
        </p:nvSpPr>
        <p:spPr>
          <a:xfrm>
            <a:off x="5838953" y="1151875"/>
            <a:ext cx="667302" cy="223898"/>
          </a:xfrm>
          <a:prstGeom prst="rect">
            <a:avLst/>
          </a:prstGeom>
        </p:spPr>
        <p:txBody>
          <a:bodyPr anchor="ctr"/>
          <a:lstStyle>
            <a:lvl1pPr marL="0" indent="0" algn="r">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44" name="Text Placeholder 40">
            <a:extLst>
              <a:ext uri="{FF2B5EF4-FFF2-40B4-BE49-F238E27FC236}">
                <a16:creationId xmlns:a16="http://schemas.microsoft.com/office/drawing/2014/main" id="{FCEEECBD-6A57-79E7-FF41-5B4C3D6D4853}"/>
              </a:ext>
            </a:extLst>
          </p:cNvPr>
          <p:cNvSpPr>
            <a:spLocks noGrp="1"/>
          </p:cNvSpPr>
          <p:nvPr>
            <p:ph type="body" sz="quarter" idx="24" hasCustomPrompt="1"/>
          </p:nvPr>
        </p:nvSpPr>
        <p:spPr>
          <a:xfrm>
            <a:off x="5838953" y="2507457"/>
            <a:ext cx="667302" cy="223898"/>
          </a:xfrm>
          <a:prstGeom prst="rect">
            <a:avLst/>
          </a:prstGeom>
        </p:spPr>
        <p:txBody>
          <a:bodyPr anchor="ctr"/>
          <a:lstStyle>
            <a:lvl1pPr marL="0" indent="0" algn="r" rtl="0">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46" name="Text Placeholder 40">
            <a:extLst>
              <a:ext uri="{FF2B5EF4-FFF2-40B4-BE49-F238E27FC236}">
                <a16:creationId xmlns:a16="http://schemas.microsoft.com/office/drawing/2014/main" id="{2EC62E4A-41C1-2D67-270E-5C96BA840947}"/>
              </a:ext>
            </a:extLst>
          </p:cNvPr>
          <p:cNvSpPr>
            <a:spLocks noGrp="1"/>
          </p:cNvSpPr>
          <p:nvPr>
            <p:ph type="body" sz="quarter" idx="25" hasCustomPrompt="1"/>
          </p:nvPr>
        </p:nvSpPr>
        <p:spPr>
          <a:xfrm>
            <a:off x="5838953" y="3863039"/>
            <a:ext cx="667302" cy="223898"/>
          </a:xfrm>
          <a:prstGeom prst="rect">
            <a:avLst/>
          </a:prstGeom>
        </p:spPr>
        <p:txBody>
          <a:bodyPr anchor="ctr"/>
          <a:lstStyle>
            <a:lvl1pPr marL="0" indent="0" algn="r" rtl="0">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48" name="Text Placeholder 40">
            <a:extLst>
              <a:ext uri="{FF2B5EF4-FFF2-40B4-BE49-F238E27FC236}">
                <a16:creationId xmlns:a16="http://schemas.microsoft.com/office/drawing/2014/main" id="{ADAC1622-B918-8B08-C5D5-973F3CE845A8}"/>
              </a:ext>
            </a:extLst>
          </p:cNvPr>
          <p:cNvSpPr>
            <a:spLocks noGrp="1"/>
          </p:cNvSpPr>
          <p:nvPr>
            <p:ph type="body" sz="quarter" idx="26" hasCustomPrompt="1"/>
          </p:nvPr>
        </p:nvSpPr>
        <p:spPr>
          <a:xfrm>
            <a:off x="5838953" y="5217874"/>
            <a:ext cx="667302" cy="223898"/>
          </a:xfrm>
          <a:prstGeom prst="rect">
            <a:avLst/>
          </a:prstGeom>
        </p:spPr>
        <p:txBody>
          <a:bodyPr anchor="ctr"/>
          <a:lstStyle>
            <a:lvl1pPr marL="0" indent="0" algn="r" rtl="0">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50" name="Text Placeholder 20">
            <a:extLst>
              <a:ext uri="{FF2B5EF4-FFF2-40B4-BE49-F238E27FC236}">
                <a16:creationId xmlns:a16="http://schemas.microsoft.com/office/drawing/2014/main" id="{0938A0FF-7FAC-29EE-7631-75D623BB1D09}"/>
              </a:ext>
            </a:extLst>
          </p:cNvPr>
          <p:cNvSpPr>
            <a:spLocks noGrp="1"/>
          </p:cNvSpPr>
          <p:nvPr>
            <p:ph type="body" sz="quarter" idx="27" hasCustomPrompt="1"/>
          </p:nvPr>
        </p:nvSpPr>
        <p:spPr>
          <a:xfrm>
            <a:off x="6653263" y="1393186"/>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2" name="Text Placeholder 20">
            <a:extLst>
              <a:ext uri="{FF2B5EF4-FFF2-40B4-BE49-F238E27FC236}">
                <a16:creationId xmlns:a16="http://schemas.microsoft.com/office/drawing/2014/main" id="{1F31E555-8700-3F94-4C69-318522312509}"/>
              </a:ext>
            </a:extLst>
          </p:cNvPr>
          <p:cNvSpPr>
            <a:spLocks noGrp="1"/>
          </p:cNvSpPr>
          <p:nvPr>
            <p:ph type="body" sz="quarter" idx="28" hasCustomPrompt="1"/>
          </p:nvPr>
        </p:nvSpPr>
        <p:spPr>
          <a:xfrm>
            <a:off x="6653263" y="2737216"/>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4" name="Text Placeholder 20">
            <a:extLst>
              <a:ext uri="{FF2B5EF4-FFF2-40B4-BE49-F238E27FC236}">
                <a16:creationId xmlns:a16="http://schemas.microsoft.com/office/drawing/2014/main" id="{0EB7C0AC-C550-BEA8-4C8D-74AA54215D48}"/>
              </a:ext>
            </a:extLst>
          </p:cNvPr>
          <p:cNvSpPr>
            <a:spLocks noGrp="1"/>
          </p:cNvSpPr>
          <p:nvPr>
            <p:ph type="body" sz="quarter" idx="29" hasCustomPrompt="1"/>
          </p:nvPr>
        </p:nvSpPr>
        <p:spPr>
          <a:xfrm>
            <a:off x="6653263" y="4121080"/>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6" name="Text Placeholder 20">
            <a:extLst>
              <a:ext uri="{FF2B5EF4-FFF2-40B4-BE49-F238E27FC236}">
                <a16:creationId xmlns:a16="http://schemas.microsoft.com/office/drawing/2014/main" id="{42E430BC-9547-5824-A007-C81D7A403169}"/>
              </a:ext>
            </a:extLst>
          </p:cNvPr>
          <p:cNvSpPr>
            <a:spLocks noGrp="1"/>
          </p:cNvSpPr>
          <p:nvPr>
            <p:ph type="body" sz="quarter" idx="30" hasCustomPrompt="1"/>
          </p:nvPr>
        </p:nvSpPr>
        <p:spPr>
          <a:xfrm>
            <a:off x="6653263" y="5467340"/>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8" name="Text Placeholder 50">
            <a:extLst>
              <a:ext uri="{FF2B5EF4-FFF2-40B4-BE49-F238E27FC236}">
                <a16:creationId xmlns:a16="http://schemas.microsoft.com/office/drawing/2014/main" id="{A3E5BDF0-E97C-3FB9-C78E-D757422674FC}"/>
              </a:ext>
            </a:extLst>
          </p:cNvPr>
          <p:cNvSpPr>
            <a:spLocks noGrp="1"/>
          </p:cNvSpPr>
          <p:nvPr>
            <p:ph type="body" sz="quarter" idx="31" hasCustomPrompt="1"/>
          </p:nvPr>
        </p:nvSpPr>
        <p:spPr>
          <a:xfrm>
            <a:off x="6650723" y="1159200"/>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
        <p:nvSpPr>
          <p:cNvPr id="60" name="Text Placeholder 50">
            <a:extLst>
              <a:ext uri="{FF2B5EF4-FFF2-40B4-BE49-F238E27FC236}">
                <a16:creationId xmlns:a16="http://schemas.microsoft.com/office/drawing/2014/main" id="{3D2EB0BC-9E6D-0725-1D7D-3C1D1CC3281A}"/>
              </a:ext>
            </a:extLst>
          </p:cNvPr>
          <p:cNvSpPr>
            <a:spLocks noGrp="1"/>
          </p:cNvSpPr>
          <p:nvPr>
            <p:ph type="body" sz="quarter" idx="32" hasCustomPrompt="1"/>
          </p:nvPr>
        </p:nvSpPr>
        <p:spPr>
          <a:xfrm>
            <a:off x="6650723" y="2509701"/>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
        <p:nvSpPr>
          <p:cNvPr id="62" name="Text Placeholder 50">
            <a:extLst>
              <a:ext uri="{FF2B5EF4-FFF2-40B4-BE49-F238E27FC236}">
                <a16:creationId xmlns:a16="http://schemas.microsoft.com/office/drawing/2014/main" id="{363D2264-F725-FBD1-6B0E-9900A108D188}"/>
              </a:ext>
            </a:extLst>
          </p:cNvPr>
          <p:cNvSpPr>
            <a:spLocks noGrp="1"/>
          </p:cNvSpPr>
          <p:nvPr>
            <p:ph type="body" sz="quarter" idx="33" hasCustomPrompt="1"/>
          </p:nvPr>
        </p:nvSpPr>
        <p:spPr>
          <a:xfrm>
            <a:off x="6650723" y="3863613"/>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
        <p:nvSpPr>
          <p:cNvPr id="64" name="Text Placeholder 50">
            <a:extLst>
              <a:ext uri="{FF2B5EF4-FFF2-40B4-BE49-F238E27FC236}">
                <a16:creationId xmlns:a16="http://schemas.microsoft.com/office/drawing/2014/main" id="{764AA463-0852-7FF4-113C-47E6560F0DE4}"/>
              </a:ext>
            </a:extLst>
          </p:cNvPr>
          <p:cNvSpPr>
            <a:spLocks noGrp="1"/>
          </p:cNvSpPr>
          <p:nvPr>
            <p:ph type="body" sz="quarter" idx="34" hasCustomPrompt="1"/>
          </p:nvPr>
        </p:nvSpPr>
        <p:spPr>
          <a:xfrm>
            <a:off x="6650723" y="5224862"/>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Tree>
    <p:extLst>
      <p:ext uri="{BB962C8B-B14F-4D97-AF65-F5344CB8AC3E}">
        <p14:creationId xmlns:p14="http://schemas.microsoft.com/office/powerpoint/2010/main" val="1115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Layou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69A15E-0CA0-F3AF-693A-B20E70E1C96B}"/>
              </a:ext>
            </a:extLst>
          </p:cNvPr>
          <p:cNvSpPr/>
          <p:nvPr userDrawn="1"/>
        </p:nvSpPr>
        <p:spPr>
          <a:xfrm>
            <a:off x="4175760" y="0"/>
            <a:ext cx="801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3">
            <a:extLst>
              <a:ext uri="{FF2B5EF4-FFF2-40B4-BE49-F238E27FC236}">
                <a16:creationId xmlns:a16="http://schemas.microsoft.com/office/drawing/2014/main" id="{C279BF72-8538-FC4A-2675-F67232B93C2C}"/>
              </a:ext>
            </a:extLst>
          </p:cNvPr>
          <p:cNvSpPr>
            <a:spLocks noGrp="1"/>
          </p:cNvSpPr>
          <p:nvPr>
            <p:ph type="pic" sz="quarter" idx="17"/>
          </p:nvPr>
        </p:nvSpPr>
        <p:spPr>
          <a:xfrm>
            <a:off x="2208213" y="1666241"/>
            <a:ext cx="4511040" cy="3527367"/>
          </a:xfrm>
          <a:custGeom>
            <a:avLst/>
            <a:gdLst>
              <a:gd name="connsiteX0" fmla="*/ 3302601 w 4511040"/>
              <a:gd name="connsiteY0" fmla="*/ 1835367 h 3527367"/>
              <a:gd name="connsiteX1" fmla="*/ 4511040 w 4511040"/>
              <a:gd name="connsiteY1" fmla="*/ 1835367 h 3527367"/>
              <a:gd name="connsiteX2" fmla="*/ 4511040 w 4511040"/>
              <a:gd name="connsiteY2" fmla="*/ 3527367 h 3527367"/>
              <a:gd name="connsiteX3" fmla="*/ 3302601 w 4511040"/>
              <a:gd name="connsiteY3" fmla="*/ 3527367 h 3527367"/>
              <a:gd name="connsiteX4" fmla="*/ 0 w 4511040"/>
              <a:gd name="connsiteY4" fmla="*/ 1835367 h 3527367"/>
              <a:gd name="connsiteX5" fmla="*/ 3146107 w 4511040"/>
              <a:gd name="connsiteY5" fmla="*/ 1835367 h 3527367"/>
              <a:gd name="connsiteX6" fmla="*/ 3146107 w 4511040"/>
              <a:gd name="connsiteY6" fmla="*/ 3527367 h 3527367"/>
              <a:gd name="connsiteX7" fmla="*/ 0 w 4511040"/>
              <a:gd name="connsiteY7" fmla="*/ 3527367 h 3527367"/>
              <a:gd name="connsiteX8" fmla="*/ 0 w 4511040"/>
              <a:gd name="connsiteY8" fmla="*/ 0 h 3527367"/>
              <a:gd name="connsiteX9" fmla="*/ 4511040 w 4511040"/>
              <a:gd name="connsiteY9" fmla="*/ 0 h 3527367"/>
              <a:gd name="connsiteX10" fmla="*/ 4511040 w 4511040"/>
              <a:gd name="connsiteY10" fmla="*/ 1692000 h 3527367"/>
              <a:gd name="connsiteX11" fmla="*/ 0 w 4511040"/>
              <a:gd name="connsiteY11" fmla="*/ 1692000 h 35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040" h="3527367">
                <a:moveTo>
                  <a:pt x="3302601" y="1835367"/>
                </a:moveTo>
                <a:lnTo>
                  <a:pt x="4511040" y="1835367"/>
                </a:lnTo>
                <a:lnTo>
                  <a:pt x="4511040" y="3527367"/>
                </a:lnTo>
                <a:lnTo>
                  <a:pt x="3302601" y="3527367"/>
                </a:lnTo>
                <a:close/>
                <a:moveTo>
                  <a:pt x="0" y="1835367"/>
                </a:moveTo>
                <a:lnTo>
                  <a:pt x="3146107" y="1835367"/>
                </a:lnTo>
                <a:lnTo>
                  <a:pt x="3146107" y="3527367"/>
                </a:lnTo>
                <a:lnTo>
                  <a:pt x="0" y="3527367"/>
                </a:lnTo>
                <a:close/>
                <a:moveTo>
                  <a:pt x="0" y="0"/>
                </a:moveTo>
                <a:lnTo>
                  <a:pt x="4511040" y="0"/>
                </a:lnTo>
                <a:lnTo>
                  <a:pt x="4511040" y="1692000"/>
                </a:lnTo>
                <a:lnTo>
                  <a:pt x="0" y="1692000"/>
                </a:lnTo>
                <a:close/>
              </a:path>
            </a:pathLst>
          </a:custGeom>
          <a:pattFill prst="pct5">
            <a:fgClr>
              <a:srgbClr val="8793A9"/>
            </a:fgClr>
            <a:bgClr>
              <a:schemeClr val="bg1"/>
            </a:bgClr>
          </a:pattFill>
        </p:spPr>
        <p:txBody>
          <a:bodyPr/>
          <a:lstStyle/>
          <a:p>
            <a:endParaRPr lang="en-US"/>
          </a:p>
        </p:txBody>
      </p:sp>
      <p:sp>
        <p:nvSpPr>
          <p:cNvPr id="3" name="Rectangle 2">
            <a:extLst>
              <a:ext uri="{FF2B5EF4-FFF2-40B4-BE49-F238E27FC236}">
                <a16:creationId xmlns:a16="http://schemas.microsoft.com/office/drawing/2014/main" id="{6551FADB-7A43-64D9-F31E-CFCE65F38D92}"/>
              </a:ext>
            </a:extLst>
          </p:cNvPr>
          <p:cNvSpPr/>
          <p:nvPr userDrawn="1"/>
        </p:nvSpPr>
        <p:spPr>
          <a:xfrm>
            <a:off x="0" y="0"/>
            <a:ext cx="1702676"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EC4DE7A9-C49E-CB7C-1035-5980C199FD74}"/>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pic>
        <p:nvPicPr>
          <p:cNvPr id="6" name="Picture 5">
            <a:extLst>
              <a:ext uri="{FF2B5EF4-FFF2-40B4-BE49-F238E27FC236}">
                <a16:creationId xmlns:a16="http://schemas.microsoft.com/office/drawing/2014/main" id="{F70D9262-7A07-F23C-03FC-96106FE8357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41612" y="5776553"/>
            <a:ext cx="1868017" cy="942442"/>
          </a:xfrm>
          <a:prstGeom prst="rect">
            <a:avLst/>
          </a:prstGeom>
        </p:spPr>
      </p:pic>
      <p:sp>
        <p:nvSpPr>
          <p:cNvPr id="8" name="Rectangle 7">
            <a:extLst>
              <a:ext uri="{FF2B5EF4-FFF2-40B4-BE49-F238E27FC236}">
                <a16:creationId xmlns:a16="http://schemas.microsoft.com/office/drawing/2014/main" id="{46973323-E04E-E4C2-CA4D-E1397738757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a16="http://schemas.microsoft.com/office/drawing/2014/main" id="{6B3CD311-CC59-8010-AC77-287C2A61CEA5}"/>
              </a:ext>
            </a:extLst>
          </p:cNvPr>
          <p:cNvSpPr>
            <a:spLocks noGrp="1"/>
          </p:cNvSpPr>
          <p:nvPr>
            <p:ph type="body" sz="quarter" idx="20" hasCustomPrompt="1"/>
          </p:nvPr>
        </p:nvSpPr>
        <p:spPr>
          <a:xfrm>
            <a:off x="7284480" y="2994320"/>
            <a:ext cx="3747195" cy="854120"/>
          </a:xfrm>
          <a:prstGeom prst="rect">
            <a:avLst/>
          </a:prstGeom>
        </p:spPr>
        <p:txBody>
          <a:bodyPr anchor="ct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THANK YOU FOR ATTENDING</a:t>
            </a:r>
          </a:p>
        </p:txBody>
      </p:sp>
    </p:spTree>
    <p:extLst>
      <p:ext uri="{BB962C8B-B14F-4D97-AF65-F5344CB8AC3E}">
        <p14:creationId xmlns:p14="http://schemas.microsoft.com/office/powerpoint/2010/main" val="1200867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D40F4-E054-191D-1AC8-4985E6A8E74E}"/>
              </a:ext>
            </a:extLst>
          </p:cNvPr>
          <p:cNvSpPr/>
          <p:nvPr userDrawn="1"/>
        </p:nvSpPr>
        <p:spPr>
          <a:xfrm>
            <a:off x="7183120" y="5600700"/>
            <a:ext cx="5008880" cy="12572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a:extLst>
              <a:ext uri="{FF2B5EF4-FFF2-40B4-BE49-F238E27FC236}">
                <a16:creationId xmlns:a16="http://schemas.microsoft.com/office/drawing/2014/main" id="{1798F743-095E-AAD0-9175-3C0C147848EB}"/>
              </a:ext>
            </a:extLst>
          </p:cNvPr>
          <p:cNvSpPr/>
          <p:nvPr userDrawn="1"/>
        </p:nvSpPr>
        <p:spPr>
          <a:xfrm>
            <a:off x="0" y="0"/>
            <a:ext cx="22148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61835-D41D-B84D-07F5-24B05C0EB8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pic>
        <p:nvPicPr>
          <p:cNvPr id="5" name="Picture 4" descr="Background pattern&#10;&#10;Description automatically generated">
            <a:extLst>
              <a:ext uri="{FF2B5EF4-FFF2-40B4-BE49-F238E27FC236}">
                <a16:creationId xmlns:a16="http://schemas.microsoft.com/office/drawing/2014/main" id="{9E8D4C6F-ADBD-2214-847F-A4DD565B0811}"/>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a:off x="-190022" y="0"/>
            <a:ext cx="3204038" cy="1781494"/>
          </a:xfrm>
          <a:prstGeom prst="rect">
            <a:avLst/>
          </a:prstGeom>
        </p:spPr>
      </p:pic>
      <p:sp>
        <p:nvSpPr>
          <p:cNvPr id="9" name="Rectangle 8">
            <a:extLst>
              <a:ext uri="{FF2B5EF4-FFF2-40B4-BE49-F238E27FC236}">
                <a16:creationId xmlns:a16="http://schemas.microsoft.com/office/drawing/2014/main" id="{BEA4FB18-3CCA-DEEA-54E7-DC6A9D3ACED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1EF8C532-5FFF-E856-F41E-9C4A38777CBF}"/>
              </a:ext>
            </a:extLst>
          </p:cNvPr>
          <p:cNvSpPr>
            <a:spLocks noGrp="1"/>
          </p:cNvSpPr>
          <p:nvPr>
            <p:ph type="pic" sz="quarter" idx="10"/>
          </p:nvPr>
        </p:nvSpPr>
        <p:spPr>
          <a:xfrm>
            <a:off x="2214880" y="0"/>
            <a:ext cx="496824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schemeClr val="bg1"/>
            </a:bgClr>
          </a:pattFill>
        </p:spPr>
        <p:txBody>
          <a:bodyPr wrap="square">
            <a:noAutofit/>
          </a:bodyPr>
          <a:lstStyle/>
          <a:p>
            <a:endParaRPr lang="en-US"/>
          </a:p>
        </p:txBody>
      </p:sp>
      <p:sp>
        <p:nvSpPr>
          <p:cNvPr id="16" name="Text Placeholder 14">
            <a:extLst>
              <a:ext uri="{FF2B5EF4-FFF2-40B4-BE49-F238E27FC236}">
                <a16:creationId xmlns:a16="http://schemas.microsoft.com/office/drawing/2014/main" id="{D244B4F8-132E-DD3C-D37A-E1343B6BE9C8}"/>
              </a:ext>
            </a:extLst>
          </p:cNvPr>
          <p:cNvSpPr>
            <a:spLocks noGrp="1"/>
          </p:cNvSpPr>
          <p:nvPr>
            <p:ph type="body" sz="quarter" idx="11" hasCustomPrompt="1"/>
          </p:nvPr>
        </p:nvSpPr>
        <p:spPr>
          <a:xfrm>
            <a:off x="7796434" y="1241602"/>
            <a:ext cx="3200750"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9" name="Text Placeholder 17">
            <a:extLst>
              <a:ext uri="{FF2B5EF4-FFF2-40B4-BE49-F238E27FC236}">
                <a16:creationId xmlns:a16="http://schemas.microsoft.com/office/drawing/2014/main" id="{2EF9BC70-E241-3BFD-9EAF-CD7BDA88C190}"/>
              </a:ext>
            </a:extLst>
          </p:cNvPr>
          <p:cNvSpPr>
            <a:spLocks noGrp="1"/>
          </p:cNvSpPr>
          <p:nvPr>
            <p:ph type="body" sz="quarter" idx="12" hasCustomPrompt="1"/>
          </p:nvPr>
        </p:nvSpPr>
        <p:spPr>
          <a:xfrm>
            <a:off x="7815024" y="2840418"/>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D70CDA67-09EB-0326-C968-61AC395A872C}"/>
              </a:ext>
            </a:extLst>
          </p:cNvPr>
          <p:cNvSpPr>
            <a:spLocks noGrp="1"/>
          </p:cNvSpPr>
          <p:nvPr>
            <p:ph type="body" sz="quarter" idx="13" hasCustomPrompt="1"/>
          </p:nvPr>
        </p:nvSpPr>
        <p:spPr>
          <a:xfrm>
            <a:off x="7813890" y="3466770"/>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1981291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ayou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7B2A888-5C60-844F-FFA3-6DE880750CEB}"/>
              </a:ext>
            </a:extLst>
          </p:cNvPr>
          <p:cNvSpPr/>
          <p:nvPr userDrawn="1"/>
        </p:nvSpPr>
        <p:spPr>
          <a:xfrm>
            <a:off x="5730239" y="0"/>
            <a:ext cx="5730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 name="Straight Connector 5">
            <a:extLst>
              <a:ext uri="{FF2B5EF4-FFF2-40B4-BE49-F238E27FC236}">
                <a16:creationId xmlns:a16="http://schemas.microsoft.com/office/drawing/2014/main" id="{745EB45A-3CA5-84E7-DCB9-A7C583E15EFE}"/>
              </a:ext>
            </a:extLst>
          </p:cNvPr>
          <p:cNvCxnSpPr>
            <a:cxnSpLocks/>
          </p:cNvCxnSpPr>
          <p:nvPr userDrawn="1"/>
        </p:nvCxnSpPr>
        <p:spPr>
          <a:xfrm rot="16200000">
            <a:off x="10028262" y="1443098"/>
            <a:ext cx="0" cy="2016000"/>
          </a:xfrm>
          <a:prstGeom prst="line">
            <a:avLst/>
          </a:prstGeom>
          <a:ln w="15875" cap="rnd">
            <a:solidFill>
              <a:schemeClr val="accent1">
                <a:lumMod val="9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856BBDD-475C-D69F-6E20-5914EB320743}"/>
              </a:ext>
            </a:extLst>
          </p:cNvPr>
          <p:cNvCxnSpPr>
            <a:cxnSpLocks/>
          </p:cNvCxnSpPr>
          <p:nvPr userDrawn="1"/>
        </p:nvCxnSpPr>
        <p:spPr>
          <a:xfrm rot="16200000">
            <a:off x="10028262" y="3546218"/>
            <a:ext cx="0" cy="2016000"/>
          </a:xfrm>
          <a:prstGeom prst="line">
            <a:avLst/>
          </a:prstGeom>
          <a:ln w="15875" cap="rnd">
            <a:solidFill>
              <a:schemeClr val="accent1">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BC0FC6F-B439-01DE-2C12-D63C0DC49D70}"/>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977690-058B-0A43-9E18-D6A6721C00E8}"/>
              </a:ext>
            </a:extLst>
          </p:cNvPr>
          <p:cNvSpPr/>
          <p:nvPr userDrawn="1"/>
        </p:nvSpPr>
        <p:spPr>
          <a:xfrm>
            <a:off x="463138" y="273132"/>
            <a:ext cx="3764478" cy="115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4147EBDF-D3A6-ACCB-94F5-E1059FE84F8D}"/>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0"/>
            <a:ext cx="3204038" cy="1781494"/>
          </a:xfrm>
          <a:prstGeom prst="rect">
            <a:avLst/>
          </a:prstGeom>
        </p:spPr>
      </p:pic>
      <p:pic>
        <p:nvPicPr>
          <p:cNvPr id="14" name="Picture 13">
            <a:extLst>
              <a:ext uri="{FF2B5EF4-FFF2-40B4-BE49-F238E27FC236}">
                <a16:creationId xmlns:a16="http://schemas.microsoft.com/office/drawing/2014/main" id="{E7EA3A96-392E-93DE-79C7-7F542029517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3672" y="5818118"/>
            <a:ext cx="1868017" cy="942442"/>
          </a:xfrm>
          <a:prstGeom prst="rect">
            <a:avLst/>
          </a:prstGeom>
        </p:spPr>
      </p:pic>
      <p:sp>
        <p:nvSpPr>
          <p:cNvPr id="24" name="Picture Placeholder 23">
            <a:extLst>
              <a:ext uri="{FF2B5EF4-FFF2-40B4-BE49-F238E27FC236}">
                <a16:creationId xmlns:a16="http://schemas.microsoft.com/office/drawing/2014/main" id="{4CA282A9-EB7D-57C8-8B4A-1921E8AE6D20}"/>
              </a:ext>
            </a:extLst>
          </p:cNvPr>
          <p:cNvSpPr>
            <a:spLocks noGrp="1"/>
          </p:cNvSpPr>
          <p:nvPr>
            <p:ph type="pic" sz="quarter" idx="10"/>
          </p:nvPr>
        </p:nvSpPr>
        <p:spPr>
          <a:xfrm>
            <a:off x="6199447" y="568961"/>
            <a:ext cx="2354688" cy="5720079"/>
          </a:xfrm>
          <a:custGeom>
            <a:avLst/>
            <a:gdLst>
              <a:gd name="csX0" fmla="*/ 0 w 2354688"/>
              <a:gd name="csY0" fmla="*/ 0 h 5720079"/>
              <a:gd name="csX1" fmla="*/ 2354688 w 2354688"/>
              <a:gd name="csY1" fmla="*/ 0 h 5720079"/>
              <a:gd name="csX2" fmla="*/ 2354688 w 2354688"/>
              <a:gd name="csY2" fmla="*/ 5720079 h 5720079"/>
              <a:gd name="csX3" fmla="*/ 0 w 2354688"/>
              <a:gd name="csY3" fmla="*/ 5720079 h 5720079"/>
            </a:gdLst>
            <a:ahLst/>
            <a:cxnLst>
              <a:cxn ang="0">
                <a:pos x="csX0" y="csY0"/>
              </a:cxn>
              <a:cxn ang="0">
                <a:pos x="csX1" y="csY1"/>
              </a:cxn>
              <a:cxn ang="0">
                <a:pos x="csX2" y="csY2"/>
              </a:cxn>
              <a:cxn ang="0">
                <a:pos x="csX3" y="csY3"/>
              </a:cxn>
            </a:cxnLst>
            <a:rect l="l" t="t" r="r" b="b"/>
            <a:pathLst>
              <a:path w="2354688" h="5720079">
                <a:moveTo>
                  <a:pt x="0" y="0"/>
                </a:moveTo>
                <a:lnTo>
                  <a:pt x="2354688" y="0"/>
                </a:lnTo>
                <a:lnTo>
                  <a:pt x="2354688" y="5720079"/>
                </a:lnTo>
                <a:lnTo>
                  <a:pt x="0" y="5720079"/>
                </a:lnTo>
                <a:close/>
              </a:path>
            </a:pathLst>
          </a:custGeom>
          <a:pattFill prst="pct5">
            <a:fgClr>
              <a:srgbClr val="8793A9"/>
            </a:fgClr>
            <a:bgClr>
              <a:schemeClr val="bg1"/>
            </a:bgClr>
          </a:pattFill>
        </p:spPr>
        <p:txBody>
          <a:bodyPr wrap="square">
            <a:noAutofit/>
          </a:bodyPr>
          <a:lstStyle/>
          <a:p>
            <a:endParaRPr lang="en-US"/>
          </a:p>
        </p:txBody>
      </p:sp>
      <p:sp>
        <p:nvSpPr>
          <p:cNvPr id="27" name="Picture Placeholder 26">
            <a:extLst>
              <a:ext uri="{FF2B5EF4-FFF2-40B4-BE49-F238E27FC236}">
                <a16:creationId xmlns:a16="http://schemas.microsoft.com/office/drawing/2014/main" id="{53D363C2-4966-BFCB-9627-372079056B45}"/>
              </a:ext>
            </a:extLst>
          </p:cNvPr>
          <p:cNvSpPr>
            <a:spLocks noGrp="1"/>
          </p:cNvSpPr>
          <p:nvPr>
            <p:ph type="pic" sz="quarter" idx="11"/>
          </p:nvPr>
        </p:nvSpPr>
        <p:spPr>
          <a:xfrm>
            <a:off x="9038784" y="521810"/>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p>
            <a:endParaRPr lang="en-US"/>
          </a:p>
        </p:txBody>
      </p:sp>
      <p:sp>
        <p:nvSpPr>
          <p:cNvPr id="32" name="Picture Placeholder 31">
            <a:extLst>
              <a:ext uri="{FF2B5EF4-FFF2-40B4-BE49-F238E27FC236}">
                <a16:creationId xmlns:a16="http://schemas.microsoft.com/office/drawing/2014/main" id="{B648B565-E9DC-E07E-DB40-1293D8E9F837}"/>
              </a:ext>
            </a:extLst>
          </p:cNvPr>
          <p:cNvSpPr>
            <a:spLocks noGrp="1"/>
          </p:cNvSpPr>
          <p:nvPr>
            <p:ph type="pic" sz="quarter" idx="12"/>
          </p:nvPr>
        </p:nvSpPr>
        <p:spPr>
          <a:xfrm>
            <a:off x="9038784" y="2681171"/>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dirty="0"/>
          </a:p>
        </p:txBody>
      </p:sp>
      <p:sp>
        <p:nvSpPr>
          <p:cNvPr id="34" name="Picture Placeholder 33">
            <a:extLst>
              <a:ext uri="{FF2B5EF4-FFF2-40B4-BE49-F238E27FC236}">
                <a16:creationId xmlns:a16="http://schemas.microsoft.com/office/drawing/2014/main" id="{AE51B7A0-DC76-1FD7-06BE-1E458FF7B1D9}"/>
              </a:ext>
            </a:extLst>
          </p:cNvPr>
          <p:cNvSpPr>
            <a:spLocks noGrp="1"/>
          </p:cNvSpPr>
          <p:nvPr>
            <p:ph type="pic" sz="quarter" idx="13"/>
          </p:nvPr>
        </p:nvSpPr>
        <p:spPr>
          <a:xfrm>
            <a:off x="9038784" y="4749534"/>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dirty="0"/>
          </a:p>
        </p:txBody>
      </p:sp>
      <p:sp>
        <p:nvSpPr>
          <p:cNvPr id="38" name="Text Placeholder 14">
            <a:extLst>
              <a:ext uri="{FF2B5EF4-FFF2-40B4-BE49-F238E27FC236}">
                <a16:creationId xmlns:a16="http://schemas.microsoft.com/office/drawing/2014/main" id="{CE98726C-A845-2773-3F5C-4552B7E797F6}"/>
              </a:ext>
            </a:extLst>
          </p:cNvPr>
          <p:cNvSpPr>
            <a:spLocks noGrp="1"/>
          </p:cNvSpPr>
          <p:nvPr>
            <p:ph type="body" sz="quarter" idx="14" hasCustomPrompt="1"/>
          </p:nvPr>
        </p:nvSpPr>
        <p:spPr>
          <a:xfrm>
            <a:off x="1063672" y="1836055"/>
            <a:ext cx="3200750"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39" name="Text Placeholder 17">
            <a:extLst>
              <a:ext uri="{FF2B5EF4-FFF2-40B4-BE49-F238E27FC236}">
                <a16:creationId xmlns:a16="http://schemas.microsoft.com/office/drawing/2014/main" id="{F73192AA-443D-3E6D-0351-91C76005BF78}"/>
              </a:ext>
            </a:extLst>
          </p:cNvPr>
          <p:cNvSpPr>
            <a:spLocks noGrp="1"/>
          </p:cNvSpPr>
          <p:nvPr>
            <p:ph type="body" sz="quarter" idx="15" hasCustomPrompt="1"/>
          </p:nvPr>
        </p:nvSpPr>
        <p:spPr>
          <a:xfrm>
            <a:off x="1082263" y="3434080"/>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40" name="Text Placeholder 20">
            <a:extLst>
              <a:ext uri="{FF2B5EF4-FFF2-40B4-BE49-F238E27FC236}">
                <a16:creationId xmlns:a16="http://schemas.microsoft.com/office/drawing/2014/main" id="{BDA45614-F2FD-3115-8094-81CA3FD053C4}"/>
              </a:ext>
            </a:extLst>
          </p:cNvPr>
          <p:cNvSpPr>
            <a:spLocks noGrp="1"/>
          </p:cNvSpPr>
          <p:nvPr>
            <p:ph type="body" sz="quarter" idx="16" hasCustomPrompt="1"/>
          </p:nvPr>
        </p:nvSpPr>
        <p:spPr>
          <a:xfrm>
            <a:off x="1082722" y="4062364"/>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44" name="Text Placeholder 20">
            <a:extLst>
              <a:ext uri="{FF2B5EF4-FFF2-40B4-BE49-F238E27FC236}">
                <a16:creationId xmlns:a16="http://schemas.microsoft.com/office/drawing/2014/main" id="{AD7B6CD9-C2C3-E017-13B3-4B81A2F8ECF3}"/>
              </a:ext>
            </a:extLst>
          </p:cNvPr>
          <p:cNvSpPr>
            <a:spLocks noGrp="1"/>
          </p:cNvSpPr>
          <p:nvPr>
            <p:ph type="body" sz="quarter" idx="17" hasCustomPrompt="1"/>
          </p:nvPr>
        </p:nvSpPr>
        <p:spPr>
          <a:xfrm>
            <a:off x="8978063" y="1202160"/>
            <a:ext cx="2167796" cy="1018863"/>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6" name="Text Placeholder 20">
            <a:extLst>
              <a:ext uri="{FF2B5EF4-FFF2-40B4-BE49-F238E27FC236}">
                <a16:creationId xmlns:a16="http://schemas.microsoft.com/office/drawing/2014/main" id="{4DA0E73D-23E4-20C2-FEE6-C526D5EE43CD}"/>
              </a:ext>
            </a:extLst>
          </p:cNvPr>
          <p:cNvSpPr>
            <a:spLocks noGrp="1"/>
          </p:cNvSpPr>
          <p:nvPr>
            <p:ph type="body" sz="quarter" idx="18" hasCustomPrompt="1"/>
          </p:nvPr>
        </p:nvSpPr>
        <p:spPr>
          <a:xfrm>
            <a:off x="8978063" y="3331211"/>
            <a:ext cx="2167796" cy="1018863"/>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9" name="Text Placeholder 20">
            <a:extLst>
              <a:ext uri="{FF2B5EF4-FFF2-40B4-BE49-F238E27FC236}">
                <a16:creationId xmlns:a16="http://schemas.microsoft.com/office/drawing/2014/main" id="{B0447A4D-C57D-A810-B380-F00FF14F9B6D}"/>
              </a:ext>
            </a:extLst>
          </p:cNvPr>
          <p:cNvSpPr>
            <a:spLocks noGrp="1"/>
          </p:cNvSpPr>
          <p:nvPr>
            <p:ph type="body" sz="quarter" idx="19" hasCustomPrompt="1"/>
          </p:nvPr>
        </p:nvSpPr>
        <p:spPr>
          <a:xfrm>
            <a:off x="8978063" y="5468546"/>
            <a:ext cx="2167796" cy="1018863"/>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52" name="Text Placeholder 50">
            <a:extLst>
              <a:ext uri="{FF2B5EF4-FFF2-40B4-BE49-F238E27FC236}">
                <a16:creationId xmlns:a16="http://schemas.microsoft.com/office/drawing/2014/main" id="{70C9046C-693A-3CCC-6901-CB6C23ABACBA}"/>
              </a:ext>
            </a:extLst>
          </p:cNvPr>
          <p:cNvSpPr>
            <a:spLocks noGrp="1"/>
          </p:cNvSpPr>
          <p:nvPr>
            <p:ph type="body" sz="quarter" idx="20" hasCustomPrompt="1"/>
          </p:nvPr>
        </p:nvSpPr>
        <p:spPr>
          <a:xfrm>
            <a:off x="9669231" y="518990"/>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54" name="Text Placeholder 50">
            <a:extLst>
              <a:ext uri="{FF2B5EF4-FFF2-40B4-BE49-F238E27FC236}">
                <a16:creationId xmlns:a16="http://schemas.microsoft.com/office/drawing/2014/main" id="{DB89DF45-19C3-97DC-0BD5-6207414A400E}"/>
              </a:ext>
            </a:extLst>
          </p:cNvPr>
          <p:cNvSpPr>
            <a:spLocks noGrp="1"/>
          </p:cNvSpPr>
          <p:nvPr>
            <p:ph type="body" sz="quarter" idx="21" hasCustomPrompt="1"/>
          </p:nvPr>
        </p:nvSpPr>
        <p:spPr>
          <a:xfrm>
            <a:off x="9669231" y="260207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56" name="Text Placeholder 50">
            <a:extLst>
              <a:ext uri="{FF2B5EF4-FFF2-40B4-BE49-F238E27FC236}">
                <a16:creationId xmlns:a16="http://schemas.microsoft.com/office/drawing/2014/main" id="{3A488532-A9AA-E5D5-BF4B-1558561D2F90}"/>
              </a:ext>
            </a:extLst>
          </p:cNvPr>
          <p:cNvSpPr>
            <a:spLocks noGrp="1"/>
          </p:cNvSpPr>
          <p:nvPr>
            <p:ph type="body" sz="quarter" idx="22" hasCustomPrompt="1"/>
          </p:nvPr>
        </p:nvSpPr>
        <p:spPr>
          <a:xfrm>
            <a:off x="9669231" y="4682844"/>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Tree>
    <p:extLst>
      <p:ext uri="{BB962C8B-B14F-4D97-AF65-F5344CB8AC3E}">
        <p14:creationId xmlns:p14="http://schemas.microsoft.com/office/powerpoint/2010/main" val="4286156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Layou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703968-D99F-3B52-A465-3F2307AF318B}"/>
              </a:ext>
            </a:extLst>
          </p:cNvPr>
          <p:cNvSpPr/>
          <p:nvPr userDrawn="1"/>
        </p:nvSpPr>
        <p:spPr>
          <a:xfrm>
            <a:off x="2199844" y="0"/>
            <a:ext cx="43330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E56990F4-440C-A5C4-FE4A-FF070AC666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pic>
        <p:nvPicPr>
          <p:cNvPr id="4" name="Picture 3" descr="Background pattern&#10;&#10;Description automatically generated">
            <a:extLst>
              <a:ext uri="{FF2B5EF4-FFF2-40B4-BE49-F238E27FC236}">
                <a16:creationId xmlns:a16="http://schemas.microsoft.com/office/drawing/2014/main" id="{6321696E-5700-EBC0-6526-99E97B8B6EC8}"/>
              </a:ext>
            </a:extLst>
          </p:cNvPr>
          <p:cNvPicPr>
            <a:picLocks noChangeAspect="1"/>
          </p:cNvPicPr>
          <p:nvPr userDrawn="1"/>
        </p:nvPicPr>
        <p:blipFill>
          <a:blip r:embed="rId3" cstate="email">
            <a:extLst>
              <a:ext uri="{28A0092B-C50C-407E-A947-70E740481C1C}">
                <a14:useLocalDpi xmlns:a14="http://schemas.microsoft.com/office/drawing/2010/main"/>
              </a:ext>
            </a:extLst>
          </a:blip>
          <a:srcRect l="-738" b="-2464"/>
          <a:stretch>
            <a:fillRect/>
          </a:stretch>
        </p:blipFill>
        <p:spPr>
          <a:xfrm>
            <a:off x="0" y="0"/>
            <a:ext cx="3014016" cy="1575881"/>
          </a:xfrm>
          <a:prstGeom prst="rect">
            <a:avLst/>
          </a:prstGeom>
        </p:spPr>
      </p:pic>
      <p:sp>
        <p:nvSpPr>
          <p:cNvPr id="9" name="Rectangle 8">
            <a:extLst>
              <a:ext uri="{FF2B5EF4-FFF2-40B4-BE49-F238E27FC236}">
                <a16:creationId xmlns:a16="http://schemas.microsoft.com/office/drawing/2014/main" id="{A245C48D-5D56-7CA7-EF7D-02948F44E14D}"/>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5866068-EAFA-5BF2-8550-B789C29DDA55}"/>
              </a:ext>
            </a:extLst>
          </p:cNvPr>
          <p:cNvSpPr>
            <a:spLocks noGrp="1"/>
          </p:cNvSpPr>
          <p:nvPr>
            <p:ph type="pic" sz="quarter" idx="10"/>
          </p:nvPr>
        </p:nvSpPr>
        <p:spPr>
          <a:xfrm>
            <a:off x="1112363" y="1989056"/>
            <a:ext cx="4364610" cy="2931736"/>
          </a:xfrm>
          <a:custGeom>
            <a:avLst/>
            <a:gdLst>
              <a:gd name="csX0" fmla="*/ 0 w 4364610"/>
              <a:gd name="csY0" fmla="*/ 0 h 2931736"/>
              <a:gd name="csX1" fmla="*/ 4364610 w 4364610"/>
              <a:gd name="csY1" fmla="*/ 0 h 2931736"/>
              <a:gd name="csX2" fmla="*/ 4364610 w 4364610"/>
              <a:gd name="csY2" fmla="*/ 2931736 h 2931736"/>
              <a:gd name="csX3" fmla="*/ 0 w 4364610"/>
              <a:gd name="csY3" fmla="*/ 2931736 h 2931736"/>
            </a:gdLst>
            <a:ahLst/>
            <a:cxnLst>
              <a:cxn ang="0">
                <a:pos x="csX0" y="csY0"/>
              </a:cxn>
              <a:cxn ang="0">
                <a:pos x="csX1" y="csY1"/>
              </a:cxn>
              <a:cxn ang="0">
                <a:pos x="csX2" y="csY2"/>
              </a:cxn>
              <a:cxn ang="0">
                <a:pos x="csX3" y="csY3"/>
              </a:cxn>
            </a:cxnLst>
            <a:rect l="l" t="t" r="r" b="b"/>
            <a:pathLst>
              <a:path w="4364610" h="2931736">
                <a:moveTo>
                  <a:pt x="0" y="0"/>
                </a:moveTo>
                <a:lnTo>
                  <a:pt x="4364610" y="0"/>
                </a:lnTo>
                <a:lnTo>
                  <a:pt x="4364610" y="2931736"/>
                </a:lnTo>
                <a:lnTo>
                  <a:pt x="0" y="2931736"/>
                </a:lnTo>
                <a:close/>
              </a:path>
            </a:pathLst>
          </a:custGeom>
          <a:pattFill prst="pct5">
            <a:fgClr>
              <a:srgbClr val="8793A9"/>
            </a:fgClr>
            <a:bgClr>
              <a:schemeClr val="bg1"/>
            </a:bgClr>
          </a:pattFill>
        </p:spPr>
        <p:txBody>
          <a:bodyPr wrap="square">
            <a:noAutofit/>
          </a:bodyPr>
          <a:lstStyle/>
          <a:p>
            <a:endParaRPr lang="en-US"/>
          </a:p>
        </p:txBody>
      </p:sp>
      <p:sp>
        <p:nvSpPr>
          <p:cNvPr id="15" name="Text Placeholder 14">
            <a:extLst>
              <a:ext uri="{FF2B5EF4-FFF2-40B4-BE49-F238E27FC236}">
                <a16:creationId xmlns:a16="http://schemas.microsoft.com/office/drawing/2014/main" id="{2BC9C8E6-CA03-AA68-4210-FFE3D806AF82}"/>
              </a:ext>
            </a:extLst>
          </p:cNvPr>
          <p:cNvSpPr>
            <a:spLocks noGrp="1"/>
          </p:cNvSpPr>
          <p:nvPr>
            <p:ph type="body" sz="quarter" idx="14" hasCustomPrompt="1"/>
          </p:nvPr>
        </p:nvSpPr>
        <p:spPr>
          <a:xfrm>
            <a:off x="7475357" y="1684407"/>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7" name="Text Placeholder 17">
            <a:extLst>
              <a:ext uri="{FF2B5EF4-FFF2-40B4-BE49-F238E27FC236}">
                <a16:creationId xmlns:a16="http://schemas.microsoft.com/office/drawing/2014/main" id="{DF85F0F0-50C3-FF5E-9659-A80F1936B751}"/>
              </a:ext>
            </a:extLst>
          </p:cNvPr>
          <p:cNvSpPr>
            <a:spLocks noGrp="1"/>
          </p:cNvSpPr>
          <p:nvPr>
            <p:ph type="body" sz="quarter" idx="15" hasCustomPrompt="1"/>
          </p:nvPr>
        </p:nvSpPr>
        <p:spPr>
          <a:xfrm>
            <a:off x="7493949" y="2921152"/>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0" name="Text Placeholder 18">
            <a:extLst>
              <a:ext uri="{FF2B5EF4-FFF2-40B4-BE49-F238E27FC236}">
                <a16:creationId xmlns:a16="http://schemas.microsoft.com/office/drawing/2014/main" id="{58F445A2-2D87-FF9C-610B-350C25306095}"/>
              </a:ext>
            </a:extLst>
          </p:cNvPr>
          <p:cNvSpPr>
            <a:spLocks noGrp="1"/>
          </p:cNvSpPr>
          <p:nvPr>
            <p:ph type="body" sz="quarter" idx="16" hasCustomPrompt="1"/>
          </p:nvPr>
        </p:nvSpPr>
        <p:spPr>
          <a:xfrm>
            <a:off x="7496663" y="3544784"/>
            <a:ext cx="3171825" cy="1391920"/>
          </a:xfrm>
          <a:prstGeom prst="rect">
            <a:avLst/>
          </a:prstGeom>
        </p:spPr>
        <p:txBody>
          <a:bodyPr/>
          <a:lstStyle>
            <a:lvl1pPr>
              <a:lnSpc>
                <a:spcPct val="150000"/>
              </a:lnSpc>
              <a:spcBef>
                <a:spcPts val="0"/>
              </a:spcBef>
              <a:buClr>
                <a:srgbClr val="00DDDB"/>
              </a:buClr>
              <a:buSzPct val="130000"/>
              <a:buFont typeface="Arial" panose="020B0604020202020204" pitchFamily="34" charset="0"/>
              <a:buChar char="•"/>
              <a:defRPr lang="en-US" sz="14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bullet point in this section</a:t>
            </a:r>
          </a:p>
          <a:p>
            <a:pPr lvl="0"/>
            <a:r>
              <a:rPr lang="en-US" dirty="0"/>
              <a:t>Add bullet point in this section</a:t>
            </a:r>
          </a:p>
          <a:p>
            <a:pPr lvl="0"/>
            <a:r>
              <a:rPr lang="en-US" dirty="0"/>
              <a:t>Add bullet point in this section</a:t>
            </a:r>
          </a:p>
          <a:p>
            <a:pPr lvl="0"/>
            <a:r>
              <a:rPr lang="en-US" dirty="0"/>
              <a:t>Add bullet point in this section</a:t>
            </a:r>
          </a:p>
        </p:txBody>
      </p:sp>
    </p:spTree>
    <p:extLst>
      <p:ext uri="{BB962C8B-B14F-4D97-AF65-F5344CB8AC3E}">
        <p14:creationId xmlns:p14="http://schemas.microsoft.com/office/powerpoint/2010/main" val="452871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Layou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490974-BB2F-F2BC-56C0-5A65202F7ADA}"/>
              </a:ext>
            </a:extLst>
          </p:cNvPr>
          <p:cNvSpPr/>
          <p:nvPr userDrawn="1"/>
        </p:nvSpPr>
        <p:spPr>
          <a:xfrm>
            <a:off x="5842000" y="0"/>
            <a:ext cx="41417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3" name="Rectangle 2">
            <a:extLst>
              <a:ext uri="{FF2B5EF4-FFF2-40B4-BE49-F238E27FC236}">
                <a16:creationId xmlns:a16="http://schemas.microsoft.com/office/drawing/2014/main" id="{57EBEE4A-048D-D2F3-2D29-B68A5CDEF672}"/>
              </a:ext>
            </a:extLst>
          </p:cNvPr>
          <p:cNvSpPr/>
          <p:nvPr userDrawn="1"/>
        </p:nvSpPr>
        <p:spPr>
          <a:xfrm>
            <a:off x="0" y="0"/>
            <a:ext cx="20791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A4C237-328D-97CE-813C-67A8BD3B76B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9D7A83F9-AF26-9D7D-16D3-62E27BF7924E}"/>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0"/>
            <a:ext cx="3204038" cy="1781494"/>
          </a:xfrm>
          <a:prstGeom prst="rect">
            <a:avLst/>
          </a:prstGeom>
        </p:spPr>
      </p:pic>
      <p:pic>
        <p:nvPicPr>
          <p:cNvPr id="6" name="Picture 5">
            <a:extLst>
              <a:ext uri="{FF2B5EF4-FFF2-40B4-BE49-F238E27FC236}">
                <a16:creationId xmlns:a16="http://schemas.microsoft.com/office/drawing/2014/main" id="{61D6C231-E8CA-F2C2-D9EB-E0E2F31256E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5737" y="5818118"/>
            <a:ext cx="1868017" cy="942442"/>
          </a:xfrm>
          <a:prstGeom prst="rect">
            <a:avLst/>
          </a:prstGeom>
        </p:spPr>
      </p:pic>
      <p:cxnSp>
        <p:nvCxnSpPr>
          <p:cNvPr id="11" name="Straight Connector 10">
            <a:extLst>
              <a:ext uri="{FF2B5EF4-FFF2-40B4-BE49-F238E27FC236}">
                <a16:creationId xmlns:a16="http://schemas.microsoft.com/office/drawing/2014/main" id="{B56A1C25-36DF-7672-6D92-7A9450F02838}"/>
              </a:ext>
            </a:extLst>
          </p:cNvPr>
          <p:cNvCxnSpPr/>
          <p:nvPr userDrawn="1"/>
        </p:nvCxnSpPr>
        <p:spPr>
          <a:xfrm>
            <a:off x="6379213" y="2244243"/>
            <a:ext cx="2950028" cy="0"/>
          </a:xfrm>
          <a:prstGeom prst="line">
            <a:avLst/>
          </a:prstGeom>
          <a:ln w="12700">
            <a:solidFill>
              <a:srgbClr val="00DDD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B45EC1-348C-FF4B-F149-922F1E1A8CF3}"/>
              </a:ext>
            </a:extLst>
          </p:cNvPr>
          <p:cNvCxnSpPr/>
          <p:nvPr userDrawn="1"/>
        </p:nvCxnSpPr>
        <p:spPr>
          <a:xfrm>
            <a:off x="6379213" y="4410501"/>
            <a:ext cx="2950028" cy="0"/>
          </a:xfrm>
          <a:prstGeom prst="line">
            <a:avLst/>
          </a:prstGeom>
          <a:ln w="12700">
            <a:solidFill>
              <a:srgbClr val="00DDDB"/>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D1B13069-E00A-D762-D4DD-91BF69D366EC}"/>
              </a:ext>
            </a:extLst>
          </p:cNvPr>
          <p:cNvSpPr>
            <a:spLocks noGrp="1"/>
          </p:cNvSpPr>
          <p:nvPr>
            <p:ph type="pic" sz="quarter" idx="10"/>
          </p:nvPr>
        </p:nvSpPr>
        <p:spPr>
          <a:xfrm>
            <a:off x="9983788" y="0"/>
            <a:ext cx="2208212" cy="6858000"/>
          </a:xfrm>
          <a:custGeom>
            <a:avLst/>
            <a:gdLst>
              <a:gd name="csX0" fmla="*/ 0 w 2208212"/>
              <a:gd name="csY0" fmla="*/ 0 h 6858000"/>
              <a:gd name="csX1" fmla="*/ 2208212 w 2208212"/>
              <a:gd name="csY1" fmla="*/ 0 h 6858000"/>
              <a:gd name="csX2" fmla="*/ 2208212 w 2208212"/>
              <a:gd name="csY2" fmla="*/ 6858000 h 6858000"/>
              <a:gd name="csX3" fmla="*/ 0 w 2208212"/>
              <a:gd name="csY3" fmla="*/ 6858000 h 6858000"/>
            </a:gdLst>
            <a:ahLst/>
            <a:cxnLst>
              <a:cxn ang="0">
                <a:pos x="csX0" y="csY0"/>
              </a:cxn>
              <a:cxn ang="0">
                <a:pos x="csX1" y="csY1"/>
              </a:cxn>
              <a:cxn ang="0">
                <a:pos x="csX2" y="csY2"/>
              </a:cxn>
              <a:cxn ang="0">
                <a:pos x="csX3" y="csY3"/>
              </a:cxn>
            </a:cxnLst>
            <a:rect l="l" t="t" r="r" b="b"/>
            <a:pathLst>
              <a:path w="2208212" h="6858000">
                <a:moveTo>
                  <a:pt x="0" y="0"/>
                </a:moveTo>
                <a:lnTo>
                  <a:pt x="2208212" y="0"/>
                </a:lnTo>
                <a:lnTo>
                  <a:pt x="2208212" y="6858000"/>
                </a:lnTo>
                <a:lnTo>
                  <a:pt x="0" y="6858000"/>
                </a:lnTo>
                <a:close/>
              </a:path>
            </a:pathLst>
          </a:custGeom>
          <a:pattFill prst="pct5">
            <a:fgClr>
              <a:srgbClr val="8793A9"/>
            </a:fgClr>
            <a:bgClr>
              <a:schemeClr val="bg1"/>
            </a:bgClr>
          </a:pattFill>
        </p:spPr>
        <p:txBody>
          <a:bodyPr wrap="square">
            <a:noAutofit/>
          </a:bodyPr>
          <a:lstStyle/>
          <a:p>
            <a:endParaRPr lang="en-US"/>
          </a:p>
        </p:txBody>
      </p:sp>
      <p:sp>
        <p:nvSpPr>
          <p:cNvPr id="19" name="Text Placeholder 14">
            <a:extLst>
              <a:ext uri="{FF2B5EF4-FFF2-40B4-BE49-F238E27FC236}">
                <a16:creationId xmlns:a16="http://schemas.microsoft.com/office/drawing/2014/main" id="{9288D97E-7AA5-EFEF-E13A-84268BBF43C0}"/>
              </a:ext>
            </a:extLst>
          </p:cNvPr>
          <p:cNvSpPr>
            <a:spLocks noGrp="1"/>
          </p:cNvSpPr>
          <p:nvPr>
            <p:ph type="body" sz="quarter" idx="14" hasCustomPrompt="1"/>
          </p:nvPr>
        </p:nvSpPr>
        <p:spPr>
          <a:xfrm>
            <a:off x="1063671" y="2423053"/>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21" name="Text Placeholder 20">
            <a:extLst>
              <a:ext uri="{FF2B5EF4-FFF2-40B4-BE49-F238E27FC236}">
                <a16:creationId xmlns:a16="http://schemas.microsoft.com/office/drawing/2014/main" id="{3D24BDDC-C029-D217-926F-BE78BBD77B32}"/>
              </a:ext>
            </a:extLst>
          </p:cNvPr>
          <p:cNvSpPr>
            <a:spLocks noGrp="1"/>
          </p:cNvSpPr>
          <p:nvPr>
            <p:ph type="body" sz="quarter" idx="13" hasCustomPrompt="1"/>
          </p:nvPr>
        </p:nvSpPr>
        <p:spPr>
          <a:xfrm>
            <a:off x="1083493" y="3667246"/>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30" name="Text Placeholder 28">
            <a:extLst>
              <a:ext uri="{FF2B5EF4-FFF2-40B4-BE49-F238E27FC236}">
                <a16:creationId xmlns:a16="http://schemas.microsoft.com/office/drawing/2014/main" id="{F855728A-1F3D-BE36-B09F-2D3BD61037B1}"/>
              </a:ext>
            </a:extLst>
          </p:cNvPr>
          <p:cNvSpPr>
            <a:spLocks noGrp="1"/>
          </p:cNvSpPr>
          <p:nvPr>
            <p:ph type="body" sz="quarter" idx="15" hasCustomPrompt="1"/>
          </p:nvPr>
        </p:nvSpPr>
        <p:spPr>
          <a:xfrm>
            <a:off x="6379213" y="698479"/>
            <a:ext cx="3011969" cy="1215707"/>
          </a:xfrm>
          <a:prstGeom prst="rect">
            <a:avLst/>
          </a:prstGeom>
        </p:spPr>
        <p:txBody>
          <a:bodyPr/>
          <a:lstStyle>
            <a:lvl1pPr>
              <a:lnSpc>
                <a:spcPts val="1740"/>
              </a:lnSpc>
              <a:buClr>
                <a:srgbClr val="2ED3C5"/>
              </a:buClr>
              <a:buSzPct val="150000"/>
              <a:buFont typeface="Arial" panose="020B0604020202020204" pitchFamily="34" charset="0"/>
              <a:buChar char="•"/>
              <a:defRPr lang="en-US" sz="1200" kern="1200" dirty="0">
                <a:solidFill>
                  <a:schemeClr val="tx1">
                    <a:lumMod val="75000"/>
                    <a:lumOff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NEMO ENIM IPSAM VOLUPTATEM QUIA VOLUPTAS SIT ASPERNATUR AUT ODIT AUT FUGIT, SED QUIA CONSEQUUNTUR MAGNI DOLORES EOS QUI</a:t>
            </a:r>
          </a:p>
        </p:txBody>
      </p:sp>
      <p:sp>
        <p:nvSpPr>
          <p:cNvPr id="32" name="Text Placeholder 28">
            <a:extLst>
              <a:ext uri="{FF2B5EF4-FFF2-40B4-BE49-F238E27FC236}">
                <a16:creationId xmlns:a16="http://schemas.microsoft.com/office/drawing/2014/main" id="{F558A574-19FC-34AE-3957-69D841E6F002}"/>
              </a:ext>
            </a:extLst>
          </p:cNvPr>
          <p:cNvSpPr>
            <a:spLocks noGrp="1"/>
          </p:cNvSpPr>
          <p:nvPr>
            <p:ph type="body" sz="quarter" idx="16" hasCustomPrompt="1"/>
          </p:nvPr>
        </p:nvSpPr>
        <p:spPr>
          <a:xfrm>
            <a:off x="6379213" y="2763066"/>
            <a:ext cx="3011969" cy="1215707"/>
          </a:xfrm>
          <a:prstGeom prst="rect">
            <a:avLst/>
          </a:prstGeom>
        </p:spPr>
        <p:txBody>
          <a:bodyPr/>
          <a:lstStyle>
            <a:lvl1pPr rtl="0">
              <a:lnSpc>
                <a:spcPts val="1740"/>
              </a:lnSpc>
              <a:buClr>
                <a:srgbClr val="2ED3C5"/>
              </a:buClr>
              <a:buSzPct val="150000"/>
              <a:buFont typeface="Arial" panose="020B0604020202020204" pitchFamily="34" charset="0"/>
              <a:buChar char="•"/>
              <a:defRPr lang="en-US" sz="1200" kern="1200" dirty="0">
                <a:solidFill>
                  <a:schemeClr val="tx1">
                    <a:lumMod val="75000"/>
                    <a:lumOff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NEMO ENIM IPSAM VOLUPTATEM QUIA VOLUPTAS SIT ASPERNATUR AUT ODIT AUT FUGIT, SED QUIA CONSEQUUNTUR MAGNI DOLORES EOS QUI</a:t>
            </a:r>
          </a:p>
        </p:txBody>
      </p:sp>
      <p:sp>
        <p:nvSpPr>
          <p:cNvPr id="34" name="Text Placeholder 28">
            <a:extLst>
              <a:ext uri="{FF2B5EF4-FFF2-40B4-BE49-F238E27FC236}">
                <a16:creationId xmlns:a16="http://schemas.microsoft.com/office/drawing/2014/main" id="{A3435542-274F-EE14-EE06-9246B9256F5A}"/>
              </a:ext>
            </a:extLst>
          </p:cNvPr>
          <p:cNvSpPr>
            <a:spLocks noGrp="1"/>
          </p:cNvSpPr>
          <p:nvPr>
            <p:ph type="body" sz="quarter" idx="17" hasCustomPrompt="1"/>
          </p:nvPr>
        </p:nvSpPr>
        <p:spPr>
          <a:xfrm>
            <a:off x="6379213" y="4826990"/>
            <a:ext cx="3011969" cy="1215707"/>
          </a:xfrm>
          <a:prstGeom prst="rect">
            <a:avLst/>
          </a:prstGeom>
        </p:spPr>
        <p:txBody>
          <a:bodyPr/>
          <a:lstStyle>
            <a:lvl1pPr rtl="0">
              <a:lnSpc>
                <a:spcPts val="1740"/>
              </a:lnSpc>
              <a:buClr>
                <a:srgbClr val="2ED3C5"/>
              </a:buClr>
              <a:buSzPct val="150000"/>
              <a:buFont typeface="Arial" panose="020B0604020202020204" pitchFamily="34" charset="0"/>
              <a:buChar char="•"/>
              <a:defRPr lang="en-US" sz="1200" kern="1200" dirty="0">
                <a:solidFill>
                  <a:schemeClr val="tx1">
                    <a:lumMod val="75000"/>
                    <a:lumOff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NEMO ENIM IPSAM VOLUPTATEM QUIA VOLUPTAS SIT ASPERNATUR AUT ODIT AUT FUGIT, SED QUIA CONSEQUUNTUR MAGNI DOLORES EOS QUI</a:t>
            </a:r>
          </a:p>
        </p:txBody>
      </p:sp>
    </p:spTree>
    <p:extLst>
      <p:ext uri="{BB962C8B-B14F-4D97-AF65-F5344CB8AC3E}">
        <p14:creationId xmlns:p14="http://schemas.microsoft.com/office/powerpoint/2010/main" val="20664123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Layou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8E3FE1-F329-B9D7-26B9-2B3C39C8838B}"/>
              </a:ext>
            </a:extLst>
          </p:cNvPr>
          <p:cNvSpPr/>
          <p:nvPr userDrawn="1"/>
        </p:nvSpPr>
        <p:spPr>
          <a:xfrm>
            <a:off x="5235744" y="162046"/>
            <a:ext cx="6759607" cy="6502439"/>
          </a:xfrm>
          <a:prstGeom prst="rect">
            <a:avLst/>
          </a:prstGeom>
          <a:solidFill>
            <a:schemeClr val="accent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5">
            <a:extLst>
              <a:ext uri="{FF2B5EF4-FFF2-40B4-BE49-F238E27FC236}">
                <a16:creationId xmlns:a16="http://schemas.microsoft.com/office/drawing/2014/main" id="{3D73E68D-DF8D-1D3B-AE5F-6E9750FAB3E5}"/>
              </a:ext>
            </a:extLst>
          </p:cNvPr>
          <p:cNvSpPr>
            <a:spLocks noGrp="1"/>
          </p:cNvSpPr>
          <p:nvPr>
            <p:ph type="pic" sz="quarter" idx="18"/>
          </p:nvPr>
        </p:nvSpPr>
        <p:spPr>
          <a:xfrm>
            <a:off x="3584864" y="1905493"/>
            <a:ext cx="3320328" cy="3047014"/>
          </a:xfrm>
          <a:custGeom>
            <a:avLst/>
            <a:gdLst>
              <a:gd name="connsiteX0" fmla="*/ 0 w 2355316"/>
              <a:gd name="connsiteY0" fmla="*/ 0 h 2161437"/>
              <a:gd name="connsiteX1" fmla="*/ 2355316 w 2355316"/>
              <a:gd name="connsiteY1" fmla="*/ 0 h 2161437"/>
              <a:gd name="connsiteX2" fmla="*/ 2355316 w 2355316"/>
              <a:gd name="connsiteY2" fmla="*/ 2161437 h 2161437"/>
              <a:gd name="connsiteX3" fmla="*/ 0 w 2355316"/>
              <a:gd name="connsiteY3" fmla="*/ 2161437 h 2161437"/>
            </a:gdLst>
            <a:ahLst/>
            <a:cxnLst>
              <a:cxn ang="0">
                <a:pos x="connsiteX0" y="connsiteY0"/>
              </a:cxn>
              <a:cxn ang="0">
                <a:pos x="connsiteX1" y="connsiteY1"/>
              </a:cxn>
              <a:cxn ang="0">
                <a:pos x="connsiteX2" y="connsiteY2"/>
              </a:cxn>
              <a:cxn ang="0">
                <a:pos x="connsiteX3" y="connsiteY3"/>
              </a:cxn>
            </a:cxnLst>
            <a:rect l="l" t="t" r="r" b="b"/>
            <a:pathLst>
              <a:path w="2355316" h="2161437">
                <a:moveTo>
                  <a:pt x="0" y="0"/>
                </a:moveTo>
                <a:lnTo>
                  <a:pt x="2355316" y="0"/>
                </a:lnTo>
                <a:lnTo>
                  <a:pt x="2355316" y="2161437"/>
                </a:lnTo>
                <a:lnTo>
                  <a:pt x="0" y="2161437"/>
                </a:lnTo>
                <a:close/>
              </a:path>
            </a:pathLst>
          </a:custGeom>
          <a:pattFill prst="pct5">
            <a:fgClr>
              <a:srgbClr val="8793A9"/>
            </a:fgClr>
            <a:bgClr>
              <a:schemeClr val="bg1"/>
            </a:bgClr>
          </a:pattFill>
        </p:spPr>
        <p:txBody>
          <a:bodyPr/>
          <a:lstStyle/>
          <a:p>
            <a:endParaRPr lang="en-US"/>
          </a:p>
        </p:txBody>
      </p:sp>
      <p:sp>
        <p:nvSpPr>
          <p:cNvPr id="4" name="Rectangle 3">
            <a:extLst>
              <a:ext uri="{FF2B5EF4-FFF2-40B4-BE49-F238E27FC236}">
                <a16:creationId xmlns:a16="http://schemas.microsoft.com/office/drawing/2014/main" id="{FDE98E34-8C1D-799B-B476-FB2425C830E7}"/>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EB90A893-9903-A982-ECD6-9631DDDDD8FA}"/>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0"/>
            <a:ext cx="3204038" cy="1781494"/>
          </a:xfrm>
          <a:prstGeom prst="rect">
            <a:avLst/>
          </a:prstGeom>
        </p:spPr>
      </p:pic>
      <p:pic>
        <p:nvPicPr>
          <p:cNvPr id="6" name="Picture 5">
            <a:extLst>
              <a:ext uri="{FF2B5EF4-FFF2-40B4-BE49-F238E27FC236}">
                <a16:creationId xmlns:a16="http://schemas.microsoft.com/office/drawing/2014/main" id="{41E37158-BF62-6163-8F18-DD69ADC4DF7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5737" y="5818118"/>
            <a:ext cx="1868017" cy="942442"/>
          </a:xfrm>
          <a:prstGeom prst="rect">
            <a:avLst/>
          </a:prstGeom>
        </p:spPr>
      </p:pic>
      <p:sp>
        <p:nvSpPr>
          <p:cNvPr id="13" name="Text Placeholder 14">
            <a:extLst>
              <a:ext uri="{FF2B5EF4-FFF2-40B4-BE49-F238E27FC236}">
                <a16:creationId xmlns:a16="http://schemas.microsoft.com/office/drawing/2014/main" id="{200A3D53-457B-552E-78E5-1DA5520571EC}"/>
              </a:ext>
            </a:extLst>
          </p:cNvPr>
          <p:cNvSpPr>
            <a:spLocks noGrp="1"/>
          </p:cNvSpPr>
          <p:nvPr>
            <p:ph type="body" sz="quarter" idx="14" hasCustomPrompt="1"/>
          </p:nvPr>
        </p:nvSpPr>
        <p:spPr>
          <a:xfrm>
            <a:off x="7529062" y="2127677"/>
            <a:ext cx="2455580" cy="861660"/>
          </a:xfrm>
          <a:prstGeom prst="rect">
            <a:avLst/>
          </a:prstGeom>
        </p:spPr>
        <p:txBody>
          <a:bodyPr/>
          <a:lstStyle>
            <a:lvl1pPr marL="0" indent="0">
              <a:lnSpc>
                <a:spcPts val="30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NAME</a:t>
            </a:r>
          </a:p>
          <a:p>
            <a:pPr lvl="0"/>
            <a:r>
              <a:rPr lang="en-US" dirty="0"/>
              <a:t>SURNAME</a:t>
            </a:r>
          </a:p>
        </p:txBody>
      </p:sp>
      <p:sp>
        <p:nvSpPr>
          <p:cNvPr id="15" name="Text Placeholder 17">
            <a:extLst>
              <a:ext uri="{FF2B5EF4-FFF2-40B4-BE49-F238E27FC236}">
                <a16:creationId xmlns:a16="http://schemas.microsoft.com/office/drawing/2014/main" id="{483E31EF-6F82-5E22-D7B5-8D55D73AA74D}"/>
              </a:ext>
            </a:extLst>
          </p:cNvPr>
          <p:cNvSpPr>
            <a:spLocks noGrp="1"/>
          </p:cNvSpPr>
          <p:nvPr>
            <p:ph type="body" sz="quarter" idx="15" hasCustomPrompt="1"/>
          </p:nvPr>
        </p:nvSpPr>
        <p:spPr>
          <a:xfrm>
            <a:off x="7546527" y="3058163"/>
            <a:ext cx="3182159" cy="294640"/>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TITLE OF SPEAKER</a:t>
            </a:r>
          </a:p>
        </p:txBody>
      </p:sp>
      <p:sp>
        <p:nvSpPr>
          <p:cNvPr id="17" name="Text Placeholder 20">
            <a:extLst>
              <a:ext uri="{FF2B5EF4-FFF2-40B4-BE49-F238E27FC236}">
                <a16:creationId xmlns:a16="http://schemas.microsoft.com/office/drawing/2014/main" id="{12B95D44-B4CD-CB52-C30E-49E47815FDD1}"/>
              </a:ext>
            </a:extLst>
          </p:cNvPr>
          <p:cNvSpPr>
            <a:spLocks noGrp="1"/>
          </p:cNvSpPr>
          <p:nvPr>
            <p:ph type="body" sz="quarter" idx="13" hasCustomPrompt="1"/>
          </p:nvPr>
        </p:nvSpPr>
        <p:spPr>
          <a:xfrm>
            <a:off x="7546527" y="3440195"/>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792715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Layou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FF86EC-4482-B4E4-A290-A77D0745B5A1}"/>
              </a:ext>
            </a:extLst>
          </p:cNvPr>
          <p:cNvSpPr/>
          <p:nvPr userDrawn="1"/>
        </p:nvSpPr>
        <p:spPr>
          <a:xfrm>
            <a:off x="5231757" y="0"/>
            <a:ext cx="69602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4" name="Picture Placeholder 3">
            <a:extLst>
              <a:ext uri="{FF2B5EF4-FFF2-40B4-BE49-F238E27FC236}">
                <a16:creationId xmlns:a16="http://schemas.microsoft.com/office/drawing/2014/main" id="{42D84555-90CF-F858-F222-2AEE90D154FB}"/>
              </a:ext>
            </a:extLst>
          </p:cNvPr>
          <p:cNvSpPr>
            <a:spLocks noGrp="1"/>
          </p:cNvSpPr>
          <p:nvPr>
            <p:ph type="pic" sz="quarter" idx="14"/>
          </p:nvPr>
        </p:nvSpPr>
        <p:spPr>
          <a:xfrm>
            <a:off x="6408100" y="2277830"/>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15">
            <a:extLst>
              <a:ext uri="{FF2B5EF4-FFF2-40B4-BE49-F238E27FC236}">
                <a16:creationId xmlns:a16="http://schemas.microsoft.com/office/drawing/2014/main" id="{C257D7B2-A4AB-7586-506C-2723E99934EB}"/>
              </a:ext>
            </a:extLst>
          </p:cNvPr>
          <p:cNvSpPr>
            <a:spLocks noGrp="1"/>
          </p:cNvSpPr>
          <p:nvPr>
            <p:ph type="pic" sz="quarter" idx="15"/>
          </p:nvPr>
        </p:nvSpPr>
        <p:spPr>
          <a:xfrm>
            <a:off x="8734550" y="2277828"/>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6" name="Rectangle 5">
            <a:extLst>
              <a:ext uri="{FF2B5EF4-FFF2-40B4-BE49-F238E27FC236}">
                <a16:creationId xmlns:a16="http://schemas.microsoft.com/office/drawing/2014/main" id="{4DAA1E93-1D8A-F02D-6F10-DFD55DBB1069}"/>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7B035E-B339-104A-B02B-A55860953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63653" y="5776553"/>
            <a:ext cx="1868017" cy="942442"/>
          </a:xfrm>
          <a:prstGeom prst="rect">
            <a:avLst/>
          </a:prstGeom>
        </p:spPr>
      </p:pic>
      <p:pic>
        <p:nvPicPr>
          <p:cNvPr id="8" name="Picture 7" descr="Background pattern&#10;&#10;Description automatically generated">
            <a:extLst>
              <a:ext uri="{FF2B5EF4-FFF2-40B4-BE49-F238E27FC236}">
                <a16:creationId xmlns:a16="http://schemas.microsoft.com/office/drawing/2014/main" id="{3B1328E1-3C27-DB6B-B083-4FB76797ACA0}"/>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16" name="Rectangle 15">
            <a:extLst>
              <a:ext uri="{FF2B5EF4-FFF2-40B4-BE49-F238E27FC236}">
                <a16:creationId xmlns:a16="http://schemas.microsoft.com/office/drawing/2014/main" id="{BF0D0CB7-EA0B-D13E-EF82-DF39A63A9896}"/>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4">
            <a:extLst>
              <a:ext uri="{FF2B5EF4-FFF2-40B4-BE49-F238E27FC236}">
                <a16:creationId xmlns:a16="http://schemas.microsoft.com/office/drawing/2014/main" id="{EE265792-B565-0FAE-96B3-8E62E548A690}"/>
              </a:ext>
            </a:extLst>
          </p:cNvPr>
          <p:cNvSpPr>
            <a:spLocks noGrp="1"/>
          </p:cNvSpPr>
          <p:nvPr>
            <p:ph type="body" sz="quarter" idx="16" hasCustomPrompt="1"/>
          </p:nvPr>
        </p:nvSpPr>
        <p:spPr>
          <a:xfrm>
            <a:off x="2071273" y="2369266"/>
            <a:ext cx="2745583" cy="8617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TITLE TO BE</a:t>
            </a:r>
          </a:p>
          <a:p>
            <a:pPr lvl="0"/>
            <a:r>
              <a:rPr lang="en-US" dirty="0"/>
              <a:t>ADDED HERE</a:t>
            </a:r>
          </a:p>
        </p:txBody>
      </p:sp>
      <p:sp>
        <p:nvSpPr>
          <p:cNvPr id="20" name="Text Placeholder 17">
            <a:extLst>
              <a:ext uri="{FF2B5EF4-FFF2-40B4-BE49-F238E27FC236}">
                <a16:creationId xmlns:a16="http://schemas.microsoft.com/office/drawing/2014/main" id="{14F32B9F-F9CF-5443-4D44-533D3C5FC12B}"/>
              </a:ext>
            </a:extLst>
          </p:cNvPr>
          <p:cNvSpPr>
            <a:spLocks noGrp="1"/>
          </p:cNvSpPr>
          <p:nvPr>
            <p:ph type="body" sz="quarter" idx="17" hasCustomPrompt="1"/>
          </p:nvPr>
        </p:nvSpPr>
        <p:spPr>
          <a:xfrm>
            <a:off x="2071273" y="3222592"/>
            <a:ext cx="2745583"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D50572BE-FF1B-D9FB-058E-0A60EBC29D10}"/>
              </a:ext>
            </a:extLst>
          </p:cNvPr>
          <p:cNvSpPr>
            <a:spLocks noGrp="1"/>
          </p:cNvSpPr>
          <p:nvPr>
            <p:ph type="body" sz="quarter" idx="13" hasCustomPrompt="1"/>
          </p:nvPr>
        </p:nvSpPr>
        <p:spPr>
          <a:xfrm>
            <a:off x="2071273" y="3853589"/>
            <a:ext cx="2745583" cy="63750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p:txBody>
      </p:sp>
      <p:sp>
        <p:nvSpPr>
          <p:cNvPr id="25" name="Text Placeholder 23">
            <a:extLst>
              <a:ext uri="{FF2B5EF4-FFF2-40B4-BE49-F238E27FC236}">
                <a16:creationId xmlns:a16="http://schemas.microsoft.com/office/drawing/2014/main" id="{F6F1719B-3DF2-D335-C0DD-5DA2A4E42316}"/>
              </a:ext>
            </a:extLst>
          </p:cNvPr>
          <p:cNvSpPr>
            <a:spLocks noGrp="1"/>
          </p:cNvSpPr>
          <p:nvPr>
            <p:ph type="body" sz="quarter" idx="18" hasCustomPrompt="1"/>
          </p:nvPr>
        </p:nvSpPr>
        <p:spPr>
          <a:xfrm>
            <a:off x="6286740" y="4290061"/>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28" name="Text Placeholder 26">
            <a:extLst>
              <a:ext uri="{FF2B5EF4-FFF2-40B4-BE49-F238E27FC236}">
                <a16:creationId xmlns:a16="http://schemas.microsoft.com/office/drawing/2014/main" id="{47FC2A6F-7662-53DF-B4E1-C0289030BE88}"/>
              </a:ext>
            </a:extLst>
          </p:cNvPr>
          <p:cNvSpPr>
            <a:spLocks noGrp="1"/>
          </p:cNvSpPr>
          <p:nvPr>
            <p:ph type="body" sz="quarter" idx="19" hasCustomPrompt="1"/>
          </p:nvPr>
        </p:nvSpPr>
        <p:spPr>
          <a:xfrm>
            <a:off x="6286739" y="4440777"/>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31" name="Text Placeholder 23">
            <a:extLst>
              <a:ext uri="{FF2B5EF4-FFF2-40B4-BE49-F238E27FC236}">
                <a16:creationId xmlns:a16="http://schemas.microsoft.com/office/drawing/2014/main" id="{8ED58690-022F-B650-67E2-F656DA951C79}"/>
              </a:ext>
            </a:extLst>
          </p:cNvPr>
          <p:cNvSpPr>
            <a:spLocks noGrp="1"/>
          </p:cNvSpPr>
          <p:nvPr>
            <p:ph type="body" sz="quarter" idx="20" hasCustomPrompt="1"/>
          </p:nvPr>
        </p:nvSpPr>
        <p:spPr>
          <a:xfrm>
            <a:off x="8623148" y="4290061"/>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32" name="Text Placeholder 26">
            <a:extLst>
              <a:ext uri="{FF2B5EF4-FFF2-40B4-BE49-F238E27FC236}">
                <a16:creationId xmlns:a16="http://schemas.microsoft.com/office/drawing/2014/main" id="{7BA38E3C-9D58-F794-2626-4B267A2E5C8D}"/>
              </a:ext>
            </a:extLst>
          </p:cNvPr>
          <p:cNvSpPr>
            <a:spLocks noGrp="1"/>
          </p:cNvSpPr>
          <p:nvPr>
            <p:ph type="body" sz="quarter" idx="21" hasCustomPrompt="1"/>
          </p:nvPr>
        </p:nvSpPr>
        <p:spPr>
          <a:xfrm>
            <a:off x="8623147" y="4440777"/>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Tree>
    <p:extLst>
      <p:ext uri="{BB962C8B-B14F-4D97-AF65-F5344CB8AC3E}">
        <p14:creationId xmlns:p14="http://schemas.microsoft.com/office/powerpoint/2010/main" val="1017666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Layou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EE82EEB-05F8-2C29-AE69-5E86A9EE07CF}"/>
              </a:ext>
            </a:extLst>
          </p:cNvPr>
          <p:cNvSpPr/>
          <p:nvPr userDrawn="1"/>
        </p:nvSpPr>
        <p:spPr>
          <a:xfrm>
            <a:off x="5231757" y="0"/>
            <a:ext cx="69602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4" name="Picture Placeholder 3">
            <a:extLst>
              <a:ext uri="{FF2B5EF4-FFF2-40B4-BE49-F238E27FC236}">
                <a16:creationId xmlns:a16="http://schemas.microsoft.com/office/drawing/2014/main" id="{D578677D-875C-8AD1-D8FC-32409C8B1FCF}"/>
              </a:ext>
            </a:extLst>
          </p:cNvPr>
          <p:cNvSpPr>
            <a:spLocks noGrp="1"/>
          </p:cNvSpPr>
          <p:nvPr>
            <p:ph type="pic" sz="quarter" idx="14"/>
          </p:nvPr>
        </p:nvSpPr>
        <p:spPr>
          <a:xfrm>
            <a:off x="6331898" y="810977"/>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15">
            <a:extLst>
              <a:ext uri="{FF2B5EF4-FFF2-40B4-BE49-F238E27FC236}">
                <a16:creationId xmlns:a16="http://schemas.microsoft.com/office/drawing/2014/main" id="{2462C298-4058-2970-86CE-0EFBAFC5FCF7}"/>
              </a:ext>
            </a:extLst>
          </p:cNvPr>
          <p:cNvSpPr>
            <a:spLocks noGrp="1"/>
          </p:cNvSpPr>
          <p:nvPr>
            <p:ph type="pic" sz="quarter" idx="15"/>
          </p:nvPr>
        </p:nvSpPr>
        <p:spPr>
          <a:xfrm>
            <a:off x="8658348" y="810975"/>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6" name="Picture Placeholder 20">
            <a:extLst>
              <a:ext uri="{FF2B5EF4-FFF2-40B4-BE49-F238E27FC236}">
                <a16:creationId xmlns:a16="http://schemas.microsoft.com/office/drawing/2014/main" id="{CDBCD9AC-1DDD-FBF0-63DA-DBBFADD9EB23}"/>
              </a:ext>
            </a:extLst>
          </p:cNvPr>
          <p:cNvSpPr>
            <a:spLocks noGrp="1"/>
          </p:cNvSpPr>
          <p:nvPr>
            <p:ph type="pic" sz="quarter" idx="17"/>
          </p:nvPr>
        </p:nvSpPr>
        <p:spPr>
          <a:xfrm>
            <a:off x="8676476" y="3608572"/>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7" name="Picture Placeholder 22">
            <a:extLst>
              <a:ext uri="{FF2B5EF4-FFF2-40B4-BE49-F238E27FC236}">
                <a16:creationId xmlns:a16="http://schemas.microsoft.com/office/drawing/2014/main" id="{8CD1E6F2-1756-0447-C13C-675E520BCBB4}"/>
              </a:ext>
            </a:extLst>
          </p:cNvPr>
          <p:cNvSpPr>
            <a:spLocks noGrp="1"/>
          </p:cNvSpPr>
          <p:nvPr>
            <p:ph type="pic" sz="quarter" idx="16"/>
          </p:nvPr>
        </p:nvSpPr>
        <p:spPr>
          <a:xfrm>
            <a:off x="6331898" y="3608574"/>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8" name="Rectangle 7">
            <a:extLst>
              <a:ext uri="{FF2B5EF4-FFF2-40B4-BE49-F238E27FC236}">
                <a16:creationId xmlns:a16="http://schemas.microsoft.com/office/drawing/2014/main" id="{FD82E7CB-52EC-BADC-2EDB-AB32E7418EB3}"/>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6BC7538-A452-4DC5-03DB-4FF9490D66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63653" y="5776553"/>
            <a:ext cx="1868017" cy="942442"/>
          </a:xfrm>
          <a:prstGeom prst="rect">
            <a:avLst/>
          </a:prstGeom>
        </p:spPr>
      </p:pic>
      <p:pic>
        <p:nvPicPr>
          <p:cNvPr id="10" name="Picture 9" descr="Background pattern&#10;&#10;Description automatically generated">
            <a:extLst>
              <a:ext uri="{FF2B5EF4-FFF2-40B4-BE49-F238E27FC236}">
                <a16:creationId xmlns:a16="http://schemas.microsoft.com/office/drawing/2014/main" id="{696DE6DD-780A-AC1F-A1BD-5E3A3A3D5A7F}"/>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22" name="Rectangle 21">
            <a:extLst>
              <a:ext uri="{FF2B5EF4-FFF2-40B4-BE49-F238E27FC236}">
                <a16:creationId xmlns:a16="http://schemas.microsoft.com/office/drawing/2014/main" id="{C9057230-17C1-D67F-E31F-B10676647B99}"/>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4">
            <a:extLst>
              <a:ext uri="{FF2B5EF4-FFF2-40B4-BE49-F238E27FC236}">
                <a16:creationId xmlns:a16="http://schemas.microsoft.com/office/drawing/2014/main" id="{AA35B9DD-2011-5EB2-78E9-86C8A523A616}"/>
              </a:ext>
            </a:extLst>
          </p:cNvPr>
          <p:cNvSpPr>
            <a:spLocks noGrp="1"/>
          </p:cNvSpPr>
          <p:nvPr>
            <p:ph type="body" sz="quarter" idx="18" hasCustomPrompt="1"/>
          </p:nvPr>
        </p:nvSpPr>
        <p:spPr>
          <a:xfrm>
            <a:off x="2071273" y="2369266"/>
            <a:ext cx="2745583" cy="8617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TITLE TO BE</a:t>
            </a:r>
          </a:p>
          <a:p>
            <a:pPr lvl="0"/>
            <a:r>
              <a:rPr lang="en-US" dirty="0"/>
              <a:t>ADDED HERE</a:t>
            </a:r>
          </a:p>
        </p:txBody>
      </p:sp>
      <p:sp>
        <p:nvSpPr>
          <p:cNvPr id="24" name="Text Placeholder 17">
            <a:extLst>
              <a:ext uri="{FF2B5EF4-FFF2-40B4-BE49-F238E27FC236}">
                <a16:creationId xmlns:a16="http://schemas.microsoft.com/office/drawing/2014/main" id="{CAF0D2E2-B94D-F504-FFCA-06FFA58BC109}"/>
              </a:ext>
            </a:extLst>
          </p:cNvPr>
          <p:cNvSpPr>
            <a:spLocks noGrp="1"/>
          </p:cNvSpPr>
          <p:nvPr>
            <p:ph type="body" sz="quarter" idx="19" hasCustomPrompt="1"/>
          </p:nvPr>
        </p:nvSpPr>
        <p:spPr>
          <a:xfrm>
            <a:off x="2071273" y="3222592"/>
            <a:ext cx="2745583"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5" name="Text Placeholder 20">
            <a:extLst>
              <a:ext uri="{FF2B5EF4-FFF2-40B4-BE49-F238E27FC236}">
                <a16:creationId xmlns:a16="http://schemas.microsoft.com/office/drawing/2014/main" id="{8B2B68BC-988A-1FD0-BE91-F3BB9AFB01CC}"/>
              </a:ext>
            </a:extLst>
          </p:cNvPr>
          <p:cNvSpPr>
            <a:spLocks noGrp="1"/>
          </p:cNvSpPr>
          <p:nvPr>
            <p:ph type="body" sz="quarter" idx="13" hasCustomPrompt="1"/>
          </p:nvPr>
        </p:nvSpPr>
        <p:spPr>
          <a:xfrm>
            <a:off x="2071273" y="3853589"/>
            <a:ext cx="2745583" cy="63750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p:txBody>
      </p:sp>
      <p:sp>
        <p:nvSpPr>
          <p:cNvPr id="28" name="Text Placeholder 23">
            <a:extLst>
              <a:ext uri="{FF2B5EF4-FFF2-40B4-BE49-F238E27FC236}">
                <a16:creationId xmlns:a16="http://schemas.microsoft.com/office/drawing/2014/main" id="{8BB92881-4979-66C2-73AF-C9ACEB0B7296}"/>
              </a:ext>
            </a:extLst>
          </p:cNvPr>
          <p:cNvSpPr>
            <a:spLocks noGrp="1"/>
          </p:cNvSpPr>
          <p:nvPr>
            <p:ph type="body" sz="quarter" idx="20" hasCustomPrompt="1"/>
          </p:nvPr>
        </p:nvSpPr>
        <p:spPr>
          <a:xfrm>
            <a:off x="6210539" y="2823273"/>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29" name="Text Placeholder 26">
            <a:extLst>
              <a:ext uri="{FF2B5EF4-FFF2-40B4-BE49-F238E27FC236}">
                <a16:creationId xmlns:a16="http://schemas.microsoft.com/office/drawing/2014/main" id="{3C7869AC-B645-E6E2-40BD-B45F78D6988D}"/>
              </a:ext>
            </a:extLst>
          </p:cNvPr>
          <p:cNvSpPr>
            <a:spLocks noGrp="1"/>
          </p:cNvSpPr>
          <p:nvPr>
            <p:ph type="body" sz="quarter" idx="21" hasCustomPrompt="1"/>
          </p:nvPr>
        </p:nvSpPr>
        <p:spPr>
          <a:xfrm>
            <a:off x="6210538" y="2973989"/>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32" name="Text Placeholder 23">
            <a:extLst>
              <a:ext uri="{FF2B5EF4-FFF2-40B4-BE49-F238E27FC236}">
                <a16:creationId xmlns:a16="http://schemas.microsoft.com/office/drawing/2014/main" id="{C5C8124F-431E-18A0-2102-BB62DB64D338}"/>
              </a:ext>
            </a:extLst>
          </p:cNvPr>
          <p:cNvSpPr>
            <a:spLocks noGrp="1"/>
          </p:cNvSpPr>
          <p:nvPr>
            <p:ph type="body" sz="quarter" idx="22" hasCustomPrompt="1"/>
          </p:nvPr>
        </p:nvSpPr>
        <p:spPr>
          <a:xfrm>
            <a:off x="8546947" y="2823273"/>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33" name="Text Placeholder 26">
            <a:extLst>
              <a:ext uri="{FF2B5EF4-FFF2-40B4-BE49-F238E27FC236}">
                <a16:creationId xmlns:a16="http://schemas.microsoft.com/office/drawing/2014/main" id="{172BF03C-870B-64FA-B26A-EF24ECFA159D}"/>
              </a:ext>
            </a:extLst>
          </p:cNvPr>
          <p:cNvSpPr>
            <a:spLocks noGrp="1"/>
          </p:cNvSpPr>
          <p:nvPr>
            <p:ph type="body" sz="quarter" idx="23" hasCustomPrompt="1"/>
          </p:nvPr>
        </p:nvSpPr>
        <p:spPr>
          <a:xfrm>
            <a:off x="8546946" y="2973989"/>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38" name="Text Placeholder 23">
            <a:extLst>
              <a:ext uri="{FF2B5EF4-FFF2-40B4-BE49-F238E27FC236}">
                <a16:creationId xmlns:a16="http://schemas.microsoft.com/office/drawing/2014/main" id="{874405E5-4904-9038-E7CB-74B7F8DD0D69}"/>
              </a:ext>
            </a:extLst>
          </p:cNvPr>
          <p:cNvSpPr>
            <a:spLocks noGrp="1"/>
          </p:cNvSpPr>
          <p:nvPr>
            <p:ph type="body" sz="quarter" idx="24" hasCustomPrompt="1"/>
          </p:nvPr>
        </p:nvSpPr>
        <p:spPr>
          <a:xfrm>
            <a:off x="6210539" y="5637544"/>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39" name="Text Placeholder 26">
            <a:extLst>
              <a:ext uri="{FF2B5EF4-FFF2-40B4-BE49-F238E27FC236}">
                <a16:creationId xmlns:a16="http://schemas.microsoft.com/office/drawing/2014/main" id="{B5B9B93B-E9CF-D494-5D90-F59EA55DEEB1}"/>
              </a:ext>
            </a:extLst>
          </p:cNvPr>
          <p:cNvSpPr>
            <a:spLocks noGrp="1"/>
          </p:cNvSpPr>
          <p:nvPr>
            <p:ph type="body" sz="quarter" idx="25" hasCustomPrompt="1"/>
          </p:nvPr>
        </p:nvSpPr>
        <p:spPr>
          <a:xfrm>
            <a:off x="6210538" y="5788260"/>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40" name="Text Placeholder 23">
            <a:extLst>
              <a:ext uri="{FF2B5EF4-FFF2-40B4-BE49-F238E27FC236}">
                <a16:creationId xmlns:a16="http://schemas.microsoft.com/office/drawing/2014/main" id="{BED02E1D-0E5A-D2BE-CF14-B62B8E386C44}"/>
              </a:ext>
            </a:extLst>
          </p:cNvPr>
          <p:cNvSpPr>
            <a:spLocks noGrp="1"/>
          </p:cNvSpPr>
          <p:nvPr>
            <p:ph type="body" sz="quarter" idx="26" hasCustomPrompt="1"/>
          </p:nvPr>
        </p:nvSpPr>
        <p:spPr>
          <a:xfrm>
            <a:off x="8546947" y="5637544"/>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41" name="Text Placeholder 26">
            <a:extLst>
              <a:ext uri="{FF2B5EF4-FFF2-40B4-BE49-F238E27FC236}">
                <a16:creationId xmlns:a16="http://schemas.microsoft.com/office/drawing/2014/main" id="{9948FD98-8B6F-3294-B218-B0086187E3A7}"/>
              </a:ext>
            </a:extLst>
          </p:cNvPr>
          <p:cNvSpPr>
            <a:spLocks noGrp="1"/>
          </p:cNvSpPr>
          <p:nvPr>
            <p:ph type="body" sz="quarter" idx="27" hasCustomPrompt="1"/>
          </p:nvPr>
        </p:nvSpPr>
        <p:spPr>
          <a:xfrm>
            <a:off x="8546946" y="5788260"/>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Tree>
    <p:extLst>
      <p:ext uri="{BB962C8B-B14F-4D97-AF65-F5344CB8AC3E}">
        <p14:creationId xmlns:p14="http://schemas.microsoft.com/office/powerpoint/2010/main" val="146441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343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67"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6" r:id="rId14"/>
    <p:sldLayoutId id="2147483760" r:id="rId15"/>
    <p:sldLayoutId id="2147483761" r:id="rId16"/>
    <p:sldLayoutId id="2147483768" r:id="rId17"/>
    <p:sldLayoutId id="2147483762" r:id="rId18"/>
    <p:sldLayoutId id="2147483763" r:id="rId19"/>
    <p:sldLayoutId id="2147483764" r:id="rId20"/>
    <p:sldLayoutId id="214748376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211" userDrawn="1">
          <p15:clr>
            <a:srgbClr val="F26B43"/>
          </p15:clr>
        </p15:guide>
        <p15:guide id="3" pos="746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3" Type="http://schemas.openxmlformats.org/officeDocument/2006/relationships/image" Target="../media/image89.svg"/><Relationship Id="rId18" Type="http://schemas.openxmlformats.org/officeDocument/2006/relationships/image" Target="../media/image94.svg"/><Relationship Id="rId26" Type="http://schemas.openxmlformats.org/officeDocument/2006/relationships/image" Target="../media/image102.svg"/><Relationship Id="rId39" Type="http://schemas.openxmlformats.org/officeDocument/2006/relationships/image" Target="../media/image115.svg"/><Relationship Id="rId21" Type="http://schemas.openxmlformats.org/officeDocument/2006/relationships/image" Target="../media/image97.svg"/><Relationship Id="rId34" Type="http://schemas.openxmlformats.org/officeDocument/2006/relationships/image" Target="../media/image110.svg"/><Relationship Id="rId42" Type="http://schemas.openxmlformats.org/officeDocument/2006/relationships/image" Target="../media/image118.svg"/><Relationship Id="rId47" Type="http://schemas.openxmlformats.org/officeDocument/2006/relationships/image" Target="../media/image123.svg"/><Relationship Id="rId50" Type="http://schemas.openxmlformats.org/officeDocument/2006/relationships/image" Target="../media/image126.svg"/><Relationship Id="rId7" Type="http://schemas.openxmlformats.org/officeDocument/2006/relationships/image" Target="../media/image83.svg"/><Relationship Id="rId2" Type="http://schemas.openxmlformats.org/officeDocument/2006/relationships/image" Target="../media/image78.svg"/><Relationship Id="rId16" Type="http://schemas.openxmlformats.org/officeDocument/2006/relationships/image" Target="../media/image92.svg"/><Relationship Id="rId29" Type="http://schemas.openxmlformats.org/officeDocument/2006/relationships/image" Target="../media/image105.svg"/><Relationship Id="rId11" Type="http://schemas.openxmlformats.org/officeDocument/2006/relationships/image" Target="../media/image87.svg"/><Relationship Id="rId24" Type="http://schemas.openxmlformats.org/officeDocument/2006/relationships/image" Target="../media/image100.svg"/><Relationship Id="rId32" Type="http://schemas.openxmlformats.org/officeDocument/2006/relationships/image" Target="../media/image108.svg"/><Relationship Id="rId37" Type="http://schemas.openxmlformats.org/officeDocument/2006/relationships/image" Target="../media/image113.svg"/><Relationship Id="rId40" Type="http://schemas.openxmlformats.org/officeDocument/2006/relationships/image" Target="../media/image116.svg"/><Relationship Id="rId45" Type="http://schemas.openxmlformats.org/officeDocument/2006/relationships/image" Target="../media/image121.svg"/><Relationship Id="rId5" Type="http://schemas.openxmlformats.org/officeDocument/2006/relationships/image" Target="../media/image81.svg"/><Relationship Id="rId15" Type="http://schemas.openxmlformats.org/officeDocument/2006/relationships/image" Target="../media/image91.svg"/><Relationship Id="rId23" Type="http://schemas.openxmlformats.org/officeDocument/2006/relationships/image" Target="../media/image99.svg"/><Relationship Id="rId28" Type="http://schemas.openxmlformats.org/officeDocument/2006/relationships/image" Target="../media/image104.svg"/><Relationship Id="rId36" Type="http://schemas.openxmlformats.org/officeDocument/2006/relationships/image" Target="../media/image112.svg"/><Relationship Id="rId49" Type="http://schemas.openxmlformats.org/officeDocument/2006/relationships/image" Target="../media/image125.svg"/><Relationship Id="rId10" Type="http://schemas.openxmlformats.org/officeDocument/2006/relationships/image" Target="../media/image86.svg"/><Relationship Id="rId19" Type="http://schemas.openxmlformats.org/officeDocument/2006/relationships/image" Target="../media/image95.svg"/><Relationship Id="rId31" Type="http://schemas.openxmlformats.org/officeDocument/2006/relationships/image" Target="../media/image107.svg"/><Relationship Id="rId44" Type="http://schemas.openxmlformats.org/officeDocument/2006/relationships/image" Target="../media/image120.svg"/><Relationship Id="rId52" Type="http://schemas.openxmlformats.org/officeDocument/2006/relationships/image" Target="../media/image128.svg"/><Relationship Id="rId4" Type="http://schemas.openxmlformats.org/officeDocument/2006/relationships/image" Target="../media/image80.svg"/><Relationship Id="rId9" Type="http://schemas.openxmlformats.org/officeDocument/2006/relationships/image" Target="../media/image85.svg"/><Relationship Id="rId14" Type="http://schemas.openxmlformats.org/officeDocument/2006/relationships/image" Target="../media/image90.svg"/><Relationship Id="rId22" Type="http://schemas.openxmlformats.org/officeDocument/2006/relationships/image" Target="../media/image98.svg"/><Relationship Id="rId27" Type="http://schemas.openxmlformats.org/officeDocument/2006/relationships/image" Target="../media/image103.svg"/><Relationship Id="rId30" Type="http://schemas.openxmlformats.org/officeDocument/2006/relationships/image" Target="../media/image106.svg"/><Relationship Id="rId35" Type="http://schemas.openxmlformats.org/officeDocument/2006/relationships/image" Target="../media/image111.svg"/><Relationship Id="rId43" Type="http://schemas.openxmlformats.org/officeDocument/2006/relationships/image" Target="../media/image119.svg"/><Relationship Id="rId48" Type="http://schemas.openxmlformats.org/officeDocument/2006/relationships/image" Target="../media/image124.svg"/><Relationship Id="rId8" Type="http://schemas.openxmlformats.org/officeDocument/2006/relationships/image" Target="../media/image84.svg"/><Relationship Id="rId51" Type="http://schemas.openxmlformats.org/officeDocument/2006/relationships/image" Target="../media/image127.svg"/><Relationship Id="rId3" Type="http://schemas.openxmlformats.org/officeDocument/2006/relationships/image" Target="../media/image79.svg"/><Relationship Id="rId12" Type="http://schemas.openxmlformats.org/officeDocument/2006/relationships/image" Target="../media/image88.svg"/><Relationship Id="rId17" Type="http://schemas.openxmlformats.org/officeDocument/2006/relationships/image" Target="../media/image93.svg"/><Relationship Id="rId25" Type="http://schemas.openxmlformats.org/officeDocument/2006/relationships/image" Target="../media/image101.svg"/><Relationship Id="rId33" Type="http://schemas.openxmlformats.org/officeDocument/2006/relationships/image" Target="../media/image109.svg"/><Relationship Id="rId38" Type="http://schemas.openxmlformats.org/officeDocument/2006/relationships/image" Target="../media/image114.svg"/><Relationship Id="rId46" Type="http://schemas.openxmlformats.org/officeDocument/2006/relationships/image" Target="../media/image122.svg"/><Relationship Id="rId20" Type="http://schemas.openxmlformats.org/officeDocument/2006/relationships/image" Target="../media/image96.svg"/><Relationship Id="rId41" Type="http://schemas.openxmlformats.org/officeDocument/2006/relationships/image" Target="../media/image117.svg"/><Relationship Id="rId1" Type="http://schemas.openxmlformats.org/officeDocument/2006/relationships/slideLayout" Target="../slideLayouts/slideLayout1.xml"/><Relationship Id="rId6" Type="http://schemas.openxmlformats.org/officeDocument/2006/relationships/image" Target="../media/image82.svg"/></Relationships>
</file>

<file path=ppt/slides/_rels/slide73.xml.rels><?xml version="1.0" encoding="UTF-8" standalone="yes"?>
<Relationships xmlns="http://schemas.openxmlformats.org/package/2006/relationships"><Relationship Id="rId13" Type="http://schemas.openxmlformats.org/officeDocument/2006/relationships/image" Target="../media/image139.svg"/><Relationship Id="rId18" Type="http://schemas.openxmlformats.org/officeDocument/2006/relationships/image" Target="../media/image144.svg"/><Relationship Id="rId26" Type="http://schemas.openxmlformats.org/officeDocument/2006/relationships/image" Target="../media/image152.svg"/><Relationship Id="rId39" Type="http://schemas.openxmlformats.org/officeDocument/2006/relationships/image" Target="../media/image165.svg"/><Relationship Id="rId21" Type="http://schemas.openxmlformats.org/officeDocument/2006/relationships/image" Target="../media/image147.svg"/><Relationship Id="rId34" Type="http://schemas.openxmlformats.org/officeDocument/2006/relationships/image" Target="../media/image160.svg"/><Relationship Id="rId42" Type="http://schemas.openxmlformats.org/officeDocument/2006/relationships/image" Target="../media/image168.svg"/><Relationship Id="rId47" Type="http://schemas.openxmlformats.org/officeDocument/2006/relationships/image" Target="../media/image173.svg"/><Relationship Id="rId50" Type="http://schemas.openxmlformats.org/officeDocument/2006/relationships/image" Target="../media/image176.svg"/><Relationship Id="rId7" Type="http://schemas.openxmlformats.org/officeDocument/2006/relationships/image" Target="../media/image133.svg"/><Relationship Id="rId2" Type="http://schemas.openxmlformats.org/officeDocument/2006/relationships/image" Target="../media/image128.svg"/><Relationship Id="rId16" Type="http://schemas.openxmlformats.org/officeDocument/2006/relationships/image" Target="../media/image142.svg"/><Relationship Id="rId29" Type="http://schemas.openxmlformats.org/officeDocument/2006/relationships/image" Target="../media/image155.svg"/><Relationship Id="rId11" Type="http://schemas.openxmlformats.org/officeDocument/2006/relationships/image" Target="../media/image137.svg"/><Relationship Id="rId24" Type="http://schemas.openxmlformats.org/officeDocument/2006/relationships/image" Target="../media/image150.svg"/><Relationship Id="rId32" Type="http://schemas.openxmlformats.org/officeDocument/2006/relationships/image" Target="../media/image158.svg"/><Relationship Id="rId37" Type="http://schemas.openxmlformats.org/officeDocument/2006/relationships/image" Target="../media/image163.svg"/><Relationship Id="rId40" Type="http://schemas.openxmlformats.org/officeDocument/2006/relationships/image" Target="../media/image166.svg"/><Relationship Id="rId45" Type="http://schemas.openxmlformats.org/officeDocument/2006/relationships/image" Target="../media/image171.svg"/><Relationship Id="rId5" Type="http://schemas.openxmlformats.org/officeDocument/2006/relationships/image" Target="../media/image131.svg"/><Relationship Id="rId15" Type="http://schemas.openxmlformats.org/officeDocument/2006/relationships/image" Target="../media/image141.svg"/><Relationship Id="rId23" Type="http://schemas.openxmlformats.org/officeDocument/2006/relationships/image" Target="../media/image149.svg"/><Relationship Id="rId28" Type="http://schemas.openxmlformats.org/officeDocument/2006/relationships/image" Target="../media/image154.svg"/><Relationship Id="rId36" Type="http://schemas.openxmlformats.org/officeDocument/2006/relationships/image" Target="../media/image162.svg"/><Relationship Id="rId49" Type="http://schemas.openxmlformats.org/officeDocument/2006/relationships/image" Target="../media/image175.svg"/><Relationship Id="rId10" Type="http://schemas.openxmlformats.org/officeDocument/2006/relationships/image" Target="../media/image136.svg"/><Relationship Id="rId19" Type="http://schemas.openxmlformats.org/officeDocument/2006/relationships/image" Target="../media/image145.svg"/><Relationship Id="rId31" Type="http://schemas.openxmlformats.org/officeDocument/2006/relationships/image" Target="../media/image157.svg"/><Relationship Id="rId44" Type="http://schemas.openxmlformats.org/officeDocument/2006/relationships/image" Target="../media/image170.svg"/><Relationship Id="rId4" Type="http://schemas.openxmlformats.org/officeDocument/2006/relationships/image" Target="../media/image130.svg"/><Relationship Id="rId9" Type="http://schemas.openxmlformats.org/officeDocument/2006/relationships/image" Target="../media/image135.svg"/><Relationship Id="rId14" Type="http://schemas.openxmlformats.org/officeDocument/2006/relationships/image" Target="../media/image140.svg"/><Relationship Id="rId22" Type="http://schemas.openxmlformats.org/officeDocument/2006/relationships/image" Target="../media/image148.svg"/><Relationship Id="rId27" Type="http://schemas.openxmlformats.org/officeDocument/2006/relationships/image" Target="../media/image153.svg"/><Relationship Id="rId30" Type="http://schemas.openxmlformats.org/officeDocument/2006/relationships/image" Target="../media/image156.svg"/><Relationship Id="rId35" Type="http://schemas.openxmlformats.org/officeDocument/2006/relationships/image" Target="../media/image161.svg"/><Relationship Id="rId43" Type="http://schemas.openxmlformats.org/officeDocument/2006/relationships/image" Target="../media/image169.svg"/><Relationship Id="rId48" Type="http://schemas.openxmlformats.org/officeDocument/2006/relationships/image" Target="../media/image174.svg"/><Relationship Id="rId8" Type="http://schemas.openxmlformats.org/officeDocument/2006/relationships/image" Target="../media/image134.svg"/><Relationship Id="rId51" Type="http://schemas.openxmlformats.org/officeDocument/2006/relationships/image" Target="../media/image177.svg"/><Relationship Id="rId3" Type="http://schemas.openxmlformats.org/officeDocument/2006/relationships/image" Target="../media/image129.svg"/><Relationship Id="rId12" Type="http://schemas.openxmlformats.org/officeDocument/2006/relationships/image" Target="../media/image138.svg"/><Relationship Id="rId17" Type="http://schemas.openxmlformats.org/officeDocument/2006/relationships/image" Target="../media/image143.svg"/><Relationship Id="rId25" Type="http://schemas.openxmlformats.org/officeDocument/2006/relationships/image" Target="../media/image151.svg"/><Relationship Id="rId33" Type="http://schemas.openxmlformats.org/officeDocument/2006/relationships/image" Target="../media/image159.svg"/><Relationship Id="rId38" Type="http://schemas.openxmlformats.org/officeDocument/2006/relationships/image" Target="../media/image164.svg"/><Relationship Id="rId46" Type="http://schemas.openxmlformats.org/officeDocument/2006/relationships/image" Target="../media/image172.svg"/><Relationship Id="rId20" Type="http://schemas.openxmlformats.org/officeDocument/2006/relationships/image" Target="../media/image146.svg"/><Relationship Id="rId41" Type="http://schemas.openxmlformats.org/officeDocument/2006/relationships/image" Target="../media/image167.svg"/><Relationship Id="rId1" Type="http://schemas.openxmlformats.org/officeDocument/2006/relationships/slideLayout" Target="../slideLayouts/slideLayout1.xml"/><Relationship Id="rId6" Type="http://schemas.openxmlformats.org/officeDocument/2006/relationships/image" Target="../media/image132.sv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12934F-AA28-5DE6-D867-F9EAE37FC05A}"/>
              </a:ext>
            </a:extLst>
          </p:cNvPr>
          <p:cNvSpPr txBox="1"/>
          <p:nvPr/>
        </p:nvSpPr>
        <p:spPr>
          <a:xfrm>
            <a:off x="4568142" y="2586218"/>
            <a:ext cx="3921231" cy="1685564"/>
          </a:xfrm>
          <a:prstGeom prst="rect">
            <a:avLst/>
          </a:prstGeom>
        </p:spPr>
        <p:txBody>
          <a:bodyPr vert="horz" wrap="square" lIns="91440" tIns="45720" rIns="91440" bIns="45720" rtlCol="0" anchor="ctr">
            <a:normAutofit fontScale="77500" lnSpcReduction="20000"/>
          </a:bodyPr>
          <a:lstStyle/>
          <a:p>
            <a:pPr algn="ctr">
              <a:spcBef>
                <a:spcPts val="0"/>
              </a:spcBef>
            </a:pPr>
            <a:r>
              <a:rPr lang="en-US" sz="3200" b="1" dirty="0">
                <a:solidFill>
                  <a:srgbClr val="2FA09B"/>
                </a:solidFill>
                <a:latin typeface="Century Gothic" panose="020B0502020202020204" pitchFamily="34" charset="0"/>
                <a:cs typeface="Poppins" panose="00000500000000000000" pitchFamily="50" charset="0"/>
              </a:rPr>
              <a:t>ALL CHAPTERS:</a:t>
            </a:r>
          </a:p>
          <a:p>
            <a:pPr algn="ctr">
              <a:spcBef>
                <a:spcPts val="0"/>
              </a:spcBef>
            </a:pPr>
            <a:endParaRPr lang="en-US" sz="3200" b="1" dirty="0">
              <a:solidFill>
                <a:srgbClr val="2FA09B"/>
              </a:solidFill>
              <a:latin typeface="Century Gothic" panose="020B0502020202020204" pitchFamily="34" charset="0"/>
              <a:cs typeface="Poppins" panose="00000500000000000000" pitchFamily="50" charset="0"/>
            </a:endParaRPr>
          </a:p>
          <a:p>
            <a:pPr algn="ctr">
              <a:spcBef>
                <a:spcPts val="0"/>
              </a:spcBef>
            </a:pPr>
            <a:r>
              <a:rPr lang="en-US" sz="3200" b="1" dirty="0">
                <a:solidFill>
                  <a:schemeClr val="tx1">
                    <a:lumMod val="85000"/>
                    <a:lumOff val="15000"/>
                  </a:schemeClr>
                </a:solidFill>
                <a:latin typeface="Century Gothic" panose="020B0502020202020204" pitchFamily="34" charset="0"/>
                <a:cs typeface="Poppins" panose="00000500000000000000" pitchFamily="50" charset="0"/>
              </a:rPr>
              <a:t>COVER SLIDE AND FOLLOWING HEADLINE SLIDE</a:t>
            </a:r>
          </a:p>
        </p:txBody>
      </p:sp>
    </p:spTree>
    <p:extLst>
      <p:ext uri="{BB962C8B-B14F-4D97-AF65-F5344CB8AC3E}">
        <p14:creationId xmlns:p14="http://schemas.microsoft.com/office/powerpoint/2010/main" val="3227105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7F5F-9165-44CA-3853-B25FA6748EE9}"/>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59FDBE-114D-D6DC-7392-F8F328BB79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718312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FBC09CD4-45C6-2A2D-19A5-76875B9D7FF7}"/>
              </a:ext>
            </a:extLst>
          </p:cNvPr>
          <p:cNvSpPr>
            <a:spLocks noGrp="1"/>
          </p:cNvSpPr>
          <p:nvPr>
            <p:ph type="body" sz="quarter" idx="11"/>
          </p:nvPr>
        </p:nvSpPr>
        <p:spPr/>
        <p:txBody>
          <a:bodyPr/>
          <a:lstStyle/>
          <a:p>
            <a:r>
              <a:rPr lang="en-US"/>
              <a:t>ADD HEADLINE FOR SYDNEY HERE</a:t>
            </a:r>
          </a:p>
        </p:txBody>
      </p:sp>
      <p:sp>
        <p:nvSpPr>
          <p:cNvPr id="4" name="Text Placeholder 3">
            <a:extLst>
              <a:ext uri="{FF2B5EF4-FFF2-40B4-BE49-F238E27FC236}">
                <a16:creationId xmlns:a16="http://schemas.microsoft.com/office/drawing/2014/main" id="{11EFB1A6-0200-86CE-7108-23AD0BFC343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56516FA5-5BE9-FC1A-C950-8F6CCBF7C60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2217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16DBB-9586-AE97-74E4-077532DDF9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902018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7C7CA-7A31-725E-10DF-C09160B2C92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0D6DF4A-09C6-E70B-2E0E-286F3FB1A3D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C33510AB-3140-39A3-0183-3B415E480B4A}"/>
              </a:ext>
            </a:extLst>
          </p:cNvPr>
          <p:cNvSpPr>
            <a:spLocks noGrp="1"/>
          </p:cNvSpPr>
          <p:nvPr>
            <p:ph type="body" sz="quarter" idx="11"/>
          </p:nvPr>
        </p:nvSpPr>
        <p:spPr/>
        <p:txBody>
          <a:bodyPr/>
          <a:lstStyle/>
          <a:p>
            <a:r>
              <a:rPr lang="en-US"/>
              <a:t>ADD HEADLINE FOR ATLANTA HERE</a:t>
            </a:r>
          </a:p>
        </p:txBody>
      </p:sp>
      <p:sp>
        <p:nvSpPr>
          <p:cNvPr id="4" name="Text Placeholder 3">
            <a:extLst>
              <a:ext uri="{FF2B5EF4-FFF2-40B4-BE49-F238E27FC236}">
                <a16:creationId xmlns:a16="http://schemas.microsoft.com/office/drawing/2014/main" id="{F742DBF9-77CB-F666-0F2B-24E3F11D1AE6}"/>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DC71AC96-7E8F-CBE0-6000-BF30CAC55AE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8664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89724-40A3-985F-69EA-2E5CDE9917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140100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0A85-F6D4-77F5-A47D-93F2D201DC4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6BE7BD4-2EEB-4926-7039-568FEBCD58C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A0A54C82-97A8-7D14-A0BB-F9BE55548912}"/>
              </a:ext>
            </a:extLst>
          </p:cNvPr>
          <p:cNvSpPr>
            <a:spLocks noGrp="1"/>
          </p:cNvSpPr>
          <p:nvPr>
            <p:ph type="body" sz="quarter" idx="11"/>
          </p:nvPr>
        </p:nvSpPr>
        <p:spPr/>
        <p:txBody>
          <a:bodyPr/>
          <a:lstStyle/>
          <a:p>
            <a:r>
              <a:rPr lang="en-US"/>
              <a:t>ADD HEADLINE FOR BELGIUM HERE</a:t>
            </a:r>
          </a:p>
        </p:txBody>
      </p:sp>
      <p:sp>
        <p:nvSpPr>
          <p:cNvPr id="4" name="Text Placeholder 3">
            <a:extLst>
              <a:ext uri="{FF2B5EF4-FFF2-40B4-BE49-F238E27FC236}">
                <a16:creationId xmlns:a16="http://schemas.microsoft.com/office/drawing/2014/main" id="{1400E6D3-53F1-52E6-8109-BCFE39BCD6D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CA597FEE-6C99-8D9C-0444-63283B8B5AA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45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B95EE-929B-AAB5-226C-928FD500FF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002755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8276B-8DA1-D738-9057-621954FAD68F}"/>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2BDE975-7597-758B-4DAF-12B161FCC7E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A6692F67-DC14-153D-C4BF-5C9D99D24491}"/>
              </a:ext>
            </a:extLst>
          </p:cNvPr>
          <p:cNvSpPr>
            <a:spLocks noGrp="1"/>
          </p:cNvSpPr>
          <p:nvPr>
            <p:ph type="body" sz="quarter" idx="11"/>
          </p:nvPr>
        </p:nvSpPr>
        <p:spPr/>
        <p:txBody>
          <a:bodyPr/>
          <a:lstStyle/>
          <a:p>
            <a:r>
              <a:rPr lang="en-US"/>
              <a:t>ADD HEALDINE FOR BOSTON HERE</a:t>
            </a:r>
          </a:p>
        </p:txBody>
      </p:sp>
      <p:sp>
        <p:nvSpPr>
          <p:cNvPr id="4" name="Text Placeholder 3">
            <a:extLst>
              <a:ext uri="{FF2B5EF4-FFF2-40B4-BE49-F238E27FC236}">
                <a16:creationId xmlns:a16="http://schemas.microsoft.com/office/drawing/2014/main" id="{B6F3C272-EC2C-E473-F713-E3B4097AE31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1F510808-4242-77BF-B1CC-CF363B60991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27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95289-5D6F-25A8-8707-91EF922710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
        <p:nvSpPr>
          <p:cNvPr id="4" name="Rectangle 3">
            <a:extLst>
              <a:ext uri="{FF2B5EF4-FFF2-40B4-BE49-F238E27FC236}">
                <a16:creationId xmlns:a16="http://schemas.microsoft.com/office/drawing/2014/main" id="{29DE480C-D612-DE4F-1E37-7023BC5D7967}"/>
              </a:ext>
            </a:extLst>
          </p:cNvPr>
          <p:cNvSpPr/>
          <p:nvPr/>
        </p:nvSpPr>
        <p:spPr>
          <a:xfrm>
            <a:off x="114300" y="12700"/>
            <a:ext cx="8239991" cy="371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364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FD8E-D975-9B32-E831-12280AAB59F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93572AC-87A9-1371-DAE5-70DAFE4B2E4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47CBC409-179A-B532-7B6C-060503DB645F}"/>
              </a:ext>
            </a:extLst>
          </p:cNvPr>
          <p:cNvSpPr>
            <a:spLocks noGrp="1"/>
          </p:cNvSpPr>
          <p:nvPr>
            <p:ph type="body" sz="quarter" idx="11"/>
          </p:nvPr>
        </p:nvSpPr>
        <p:spPr/>
        <p:txBody>
          <a:bodyPr/>
          <a:lstStyle/>
          <a:p>
            <a:r>
              <a:rPr lang="en-US"/>
              <a:t>ADD HEADLINE FOR BRAZIL HERE</a:t>
            </a:r>
          </a:p>
        </p:txBody>
      </p:sp>
      <p:sp>
        <p:nvSpPr>
          <p:cNvPr id="4" name="Text Placeholder 3">
            <a:extLst>
              <a:ext uri="{FF2B5EF4-FFF2-40B4-BE49-F238E27FC236}">
                <a16:creationId xmlns:a16="http://schemas.microsoft.com/office/drawing/2014/main" id="{B909CC21-7085-9B94-F6CF-515D9041F79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CE1394B4-7694-ECEA-B55D-764FD6DDD17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305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0B892-3423-6079-9E48-294F7877D5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
        <p:nvSpPr>
          <p:cNvPr id="4" name="Rectangle 3">
            <a:extLst>
              <a:ext uri="{FF2B5EF4-FFF2-40B4-BE49-F238E27FC236}">
                <a16:creationId xmlns:a16="http://schemas.microsoft.com/office/drawing/2014/main" id="{E9DDB73E-8239-7278-8275-832815773F0C}"/>
              </a:ext>
            </a:extLst>
          </p:cNvPr>
          <p:cNvSpPr/>
          <p:nvPr/>
        </p:nvSpPr>
        <p:spPr>
          <a:xfrm>
            <a:off x="12699" y="114300"/>
            <a:ext cx="8341592"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CDE9ACA-683D-BDBC-3F23-361764E488B9}"/>
              </a:ext>
            </a:extLst>
          </p:cNvPr>
          <p:cNvGrpSpPr/>
          <p:nvPr/>
        </p:nvGrpSpPr>
        <p:grpSpPr>
          <a:xfrm>
            <a:off x="12699" y="12700"/>
            <a:ext cx="8355797" cy="6573295"/>
            <a:chOff x="12699" y="12700"/>
            <a:chExt cx="8355797" cy="6573295"/>
          </a:xfrm>
        </p:grpSpPr>
        <p:sp>
          <p:nvSpPr>
            <p:cNvPr id="6" name="Rectangle 5">
              <a:extLst>
                <a:ext uri="{FF2B5EF4-FFF2-40B4-BE49-F238E27FC236}">
                  <a16:creationId xmlns:a16="http://schemas.microsoft.com/office/drawing/2014/main" id="{A8DE0A0E-6F33-4277-09F3-DDF84BEBE02D}"/>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C0E76AA-A1E6-9E05-1CD1-C27E28B2566C}"/>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257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095D743-CC39-CA5B-C55C-B34A3F47DB86}"/>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8507DD5-1914-A120-B892-DB25740E00B7}"/>
              </a:ext>
            </a:extLst>
          </p:cNvPr>
          <p:cNvSpPr>
            <a:spLocks noGrp="1"/>
          </p:cNvSpPr>
          <p:nvPr>
            <p:ph type="body" sz="quarter" idx="11"/>
          </p:nvPr>
        </p:nvSpPr>
        <p:spPr/>
        <p:txBody>
          <a:bodyPr/>
          <a:lstStyle/>
          <a:p>
            <a:r>
              <a:rPr lang="en-US"/>
              <a:t>Add Headline</a:t>
            </a:r>
          </a:p>
        </p:txBody>
      </p:sp>
      <p:sp>
        <p:nvSpPr>
          <p:cNvPr id="4" name="Text Placeholder 3">
            <a:extLst>
              <a:ext uri="{FF2B5EF4-FFF2-40B4-BE49-F238E27FC236}">
                <a16:creationId xmlns:a16="http://schemas.microsoft.com/office/drawing/2014/main" id="{8F689B9E-E94C-81FB-7EF0-0E23C825D3CD}"/>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5027A6DF-78D1-E514-D49C-A1ADC284173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45944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48F7A-D481-5C05-E25C-940EA0C241FC}"/>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F5F094E-A5C1-90D1-D140-BD604981CB5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4C8045C7-A0A7-8216-6BC6-3EAE25B27C9A}"/>
              </a:ext>
            </a:extLst>
          </p:cNvPr>
          <p:cNvSpPr>
            <a:spLocks noGrp="1"/>
          </p:cNvSpPr>
          <p:nvPr>
            <p:ph type="body" sz="quarter" idx="11"/>
          </p:nvPr>
        </p:nvSpPr>
        <p:spPr>
          <a:xfrm>
            <a:off x="7796433" y="1241602"/>
            <a:ext cx="3456921" cy="1530731"/>
          </a:xfrm>
        </p:spPr>
        <p:txBody>
          <a:bodyPr/>
          <a:lstStyle/>
          <a:p>
            <a:r>
              <a:rPr lang="en-US"/>
              <a:t>ADD HEADLINE FOR COLARADO HERE</a:t>
            </a:r>
          </a:p>
        </p:txBody>
      </p:sp>
      <p:sp>
        <p:nvSpPr>
          <p:cNvPr id="4" name="Text Placeholder 3">
            <a:extLst>
              <a:ext uri="{FF2B5EF4-FFF2-40B4-BE49-F238E27FC236}">
                <a16:creationId xmlns:a16="http://schemas.microsoft.com/office/drawing/2014/main" id="{8825A620-5982-B8D6-9715-FD1F2688458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ACB87D1-E992-16AD-8B89-B463A5D9DDF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233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79CF2-26C3-C5BA-0AF5-9D2AEA5349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
        <p:nvSpPr>
          <p:cNvPr id="6" name="Rectangle 5">
            <a:extLst>
              <a:ext uri="{FF2B5EF4-FFF2-40B4-BE49-F238E27FC236}">
                <a16:creationId xmlns:a16="http://schemas.microsoft.com/office/drawing/2014/main" id="{BABB8325-D633-B5C0-93EC-BAC58F008C46}"/>
              </a:ext>
            </a:extLst>
          </p:cNvPr>
          <p:cNvSpPr/>
          <p:nvPr/>
        </p:nvSpPr>
        <p:spPr>
          <a:xfrm>
            <a:off x="114300" y="238991"/>
            <a:ext cx="8250382" cy="13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828FF23-05D8-C42B-DF7A-F1689341FA3D}"/>
              </a:ext>
            </a:extLst>
          </p:cNvPr>
          <p:cNvGrpSpPr/>
          <p:nvPr/>
        </p:nvGrpSpPr>
        <p:grpSpPr>
          <a:xfrm>
            <a:off x="12699" y="12700"/>
            <a:ext cx="8355797" cy="6573295"/>
            <a:chOff x="12699" y="12700"/>
            <a:chExt cx="8355797" cy="6573295"/>
          </a:xfrm>
        </p:grpSpPr>
        <p:sp>
          <p:nvSpPr>
            <p:cNvPr id="8" name="Rectangle 7">
              <a:extLst>
                <a:ext uri="{FF2B5EF4-FFF2-40B4-BE49-F238E27FC236}">
                  <a16:creationId xmlns:a16="http://schemas.microsoft.com/office/drawing/2014/main" id="{3B7E6B50-19FA-A87E-E2CB-8316C226FDDE}"/>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ED7415-2739-79FC-1EF1-DD48AF513D31}"/>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9419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018C0-7B95-74B9-FBE8-A4B0D38C1F7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B770688-A9B7-25D9-4626-B77EC04B197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17B3D86E-01F4-31D1-4C85-9E4516306197}"/>
              </a:ext>
            </a:extLst>
          </p:cNvPr>
          <p:cNvSpPr>
            <a:spLocks noGrp="1"/>
          </p:cNvSpPr>
          <p:nvPr>
            <p:ph type="body" sz="quarter" idx="11"/>
          </p:nvPr>
        </p:nvSpPr>
        <p:spPr/>
        <p:txBody>
          <a:bodyPr/>
          <a:lstStyle/>
          <a:p>
            <a:r>
              <a:rPr lang="en-US"/>
              <a:t>ADD HEADLINE FOR CALIFORNIA</a:t>
            </a:r>
          </a:p>
        </p:txBody>
      </p:sp>
      <p:sp>
        <p:nvSpPr>
          <p:cNvPr id="4" name="Text Placeholder 3">
            <a:extLst>
              <a:ext uri="{FF2B5EF4-FFF2-40B4-BE49-F238E27FC236}">
                <a16:creationId xmlns:a16="http://schemas.microsoft.com/office/drawing/2014/main" id="{8592703F-CF2C-CCE7-53CA-0BF5A412097D}"/>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29C1CF2-6132-26C5-1E9D-7710CC02B0F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5412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F44245-2810-84F3-92C9-0DFFB665B8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grpSp>
        <p:nvGrpSpPr>
          <p:cNvPr id="7" name="Group 6">
            <a:extLst>
              <a:ext uri="{FF2B5EF4-FFF2-40B4-BE49-F238E27FC236}">
                <a16:creationId xmlns:a16="http://schemas.microsoft.com/office/drawing/2014/main" id="{E6825070-07D5-DC0E-33F5-E6BA59EA2478}"/>
              </a:ext>
            </a:extLst>
          </p:cNvPr>
          <p:cNvGrpSpPr/>
          <p:nvPr/>
        </p:nvGrpSpPr>
        <p:grpSpPr>
          <a:xfrm>
            <a:off x="12699" y="12700"/>
            <a:ext cx="8355797" cy="6573295"/>
            <a:chOff x="12699" y="12700"/>
            <a:chExt cx="8355797" cy="6573295"/>
          </a:xfrm>
        </p:grpSpPr>
        <p:sp>
          <p:nvSpPr>
            <p:cNvPr id="4" name="Rectangle 3">
              <a:extLst>
                <a:ext uri="{FF2B5EF4-FFF2-40B4-BE49-F238E27FC236}">
                  <a16:creationId xmlns:a16="http://schemas.microsoft.com/office/drawing/2014/main" id="{0B95D3C5-1BBF-B021-8910-A00ED210D7A2}"/>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EC7112-D146-AAD8-0970-030C0115FF23}"/>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6224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04F03-689A-0650-97D0-97318F18C95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EDFAE01-3D07-1FF9-0D60-7CEB335ECE6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B68ACAC0-0B82-0AA7-FA02-B1E3F5693776}"/>
              </a:ext>
            </a:extLst>
          </p:cNvPr>
          <p:cNvSpPr>
            <a:spLocks noGrp="1"/>
          </p:cNvSpPr>
          <p:nvPr>
            <p:ph type="body" sz="quarter" idx="11"/>
          </p:nvPr>
        </p:nvSpPr>
        <p:spPr/>
        <p:txBody>
          <a:bodyPr/>
          <a:lstStyle/>
          <a:p>
            <a:r>
              <a:rPr lang="en-US"/>
              <a:t>ADD HEADLINE FOR CHINA HERE</a:t>
            </a:r>
          </a:p>
        </p:txBody>
      </p:sp>
      <p:sp>
        <p:nvSpPr>
          <p:cNvPr id="4" name="Text Placeholder 3">
            <a:extLst>
              <a:ext uri="{FF2B5EF4-FFF2-40B4-BE49-F238E27FC236}">
                <a16:creationId xmlns:a16="http://schemas.microsoft.com/office/drawing/2014/main" id="{B743B3AD-DCA2-D80D-A8B6-63C46377269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A6028B2-BF88-A1DF-AD90-5BBAC8DE06F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837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AC62685-C0E2-EAF4-E367-84DFBE23B35B}"/>
              </a:ext>
            </a:extLst>
          </p:cNvPr>
          <p:cNvGrpSpPr/>
          <p:nvPr/>
        </p:nvGrpSpPr>
        <p:grpSpPr>
          <a:xfrm>
            <a:off x="12699" y="12700"/>
            <a:ext cx="8355797" cy="6573295"/>
            <a:chOff x="12699" y="12700"/>
            <a:chExt cx="8355797" cy="6573295"/>
          </a:xfrm>
        </p:grpSpPr>
        <p:sp>
          <p:nvSpPr>
            <p:cNvPr id="5" name="Rectangle 4">
              <a:extLst>
                <a:ext uri="{FF2B5EF4-FFF2-40B4-BE49-F238E27FC236}">
                  <a16:creationId xmlns:a16="http://schemas.microsoft.com/office/drawing/2014/main" id="{75AC328A-0531-F777-08F6-A65A5CBD8474}"/>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46F210-B111-AC75-D189-A754BC3AD9AF}"/>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0D09925B-6399-5C99-7772-4F4F3F8A6B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Tree>
    <p:extLst>
      <p:ext uri="{BB962C8B-B14F-4D97-AF65-F5344CB8AC3E}">
        <p14:creationId xmlns:p14="http://schemas.microsoft.com/office/powerpoint/2010/main" val="131022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FD0B5E-121A-8B53-7D0E-E7BFB44E88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grpSp>
        <p:nvGrpSpPr>
          <p:cNvPr id="6" name="Group 5">
            <a:extLst>
              <a:ext uri="{FF2B5EF4-FFF2-40B4-BE49-F238E27FC236}">
                <a16:creationId xmlns:a16="http://schemas.microsoft.com/office/drawing/2014/main" id="{CFAB65D3-37F1-82B7-B76E-07AF83711460}"/>
              </a:ext>
            </a:extLst>
          </p:cNvPr>
          <p:cNvGrpSpPr/>
          <p:nvPr/>
        </p:nvGrpSpPr>
        <p:grpSpPr>
          <a:xfrm>
            <a:off x="12699" y="12700"/>
            <a:ext cx="8355797" cy="6573295"/>
            <a:chOff x="12699" y="12700"/>
            <a:chExt cx="8355797" cy="6573295"/>
          </a:xfrm>
        </p:grpSpPr>
        <p:sp>
          <p:nvSpPr>
            <p:cNvPr id="7" name="Rectangle 6">
              <a:extLst>
                <a:ext uri="{FF2B5EF4-FFF2-40B4-BE49-F238E27FC236}">
                  <a16:creationId xmlns:a16="http://schemas.microsoft.com/office/drawing/2014/main" id="{BCC2C804-BDF5-1DD9-2B92-96DD2AC74051}"/>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6BB009-84BC-FB38-4F04-3DDE6D47FBD8}"/>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287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F7BB65-84F9-37BE-FF27-DC25722BA79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41B398B8-364F-962B-6E27-40FF52496E29}"/>
              </a:ext>
            </a:extLst>
          </p:cNvPr>
          <p:cNvSpPr>
            <a:spLocks noGrp="1"/>
          </p:cNvSpPr>
          <p:nvPr>
            <p:ph type="body" sz="quarter" idx="11"/>
          </p:nvPr>
        </p:nvSpPr>
        <p:spPr/>
        <p:txBody>
          <a:bodyPr/>
          <a:lstStyle/>
          <a:p>
            <a:r>
              <a:rPr lang="en-US"/>
              <a:t>ADD HEADLINE FOR NORDIC HERE</a:t>
            </a:r>
          </a:p>
        </p:txBody>
      </p:sp>
      <p:sp>
        <p:nvSpPr>
          <p:cNvPr id="4" name="Text Placeholder 3">
            <a:extLst>
              <a:ext uri="{FF2B5EF4-FFF2-40B4-BE49-F238E27FC236}">
                <a16:creationId xmlns:a16="http://schemas.microsoft.com/office/drawing/2014/main" id="{07C58404-290E-32FE-7DB6-FA83F27D8863}"/>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F9E946A3-94FA-CDCF-584D-39EB5263C7F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12375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02E5-61B6-1006-E90A-38B983DF00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1688987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D0CE785-529B-1469-9F51-A5D9CAFA0D0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9BDAB363-D784-876D-6AAE-1974E201ABE2}"/>
              </a:ext>
            </a:extLst>
          </p:cNvPr>
          <p:cNvSpPr>
            <a:spLocks noGrp="1"/>
          </p:cNvSpPr>
          <p:nvPr>
            <p:ph type="body" sz="quarter" idx="11"/>
          </p:nvPr>
        </p:nvSpPr>
        <p:spPr/>
        <p:txBody>
          <a:bodyPr/>
          <a:lstStyle/>
          <a:p>
            <a:r>
              <a:rPr lang="en-US"/>
              <a:t>ADD HEADLINE FOR SWEDEN HERE</a:t>
            </a:r>
          </a:p>
        </p:txBody>
      </p:sp>
      <p:sp>
        <p:nvSpPr>
          <p:cNvPr id="4" name="Text Placeholder 3">
            <a:extLst>
              <a:ext uri="{FF2B5EF4-FFF2-40B4-BE49-F238E27FC236}">
                <a16:creationId xmlns:a16="http://schemas.microsoft.com/office/drawing/2014/main" id="{C56E3C9A-D481-E445-899B-70914342C84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FC2BAF7-E104-0D35-A517-13334BE1F11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0363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CE0213-2CB8-B4CB-A22D-2FC16F83E5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818579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23A9F-F879-C49B-F6AD-2D46276EF7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Tree>
    <p:extLst>
      <p:ext uri="{BB962C8B-B14F-4D97-AF65-F5344CB8AC3E}">
        <p14:creationId xmlns:p14="http://schemas.microsoft.com/office/powerpoint/2010/main" val="92127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3E46F-FE02-1AD8-0FF4-BDE35D59106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35749A7-C89E-A652-6569-91F501C9E66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C2392DC5-874A-EF00-63C2-82BC7764AF73}"/>
              </a:ext>
            </a:extLst>
          </p:cNvPr>
          <p:cNvSpPr>
            <a:spLocks noGrp="1"/>
          </p:cNvSpPr>
          <p:nvPr>
            <p:ph type="body" sz="quarter" idx="11"/>
          </p:nvPr>
        </p:nvSpPr>
        <p:spPr/>
        <p:txBody>
          <a:bodyPr/>
          <a:lstStyle/>
          <a:p>
            <a:r>
              <a:rPr lang="en-US"/>
              <a:t>ADD HEADLINE FOR FRANCE HERE</a:t>
            </a:r>
          </a:p>
        </p:txBody>
      </p:sp>
      <p:sp>
        <p:nvSpPr>
          <p:cNvPr id="4" name="Text Placeholder 3">
            <a:extLst>
              <a:ext uri="{FF2B5EF4-FFF2-40B4-BE49-F238E27FC236}">
                <a16:creationId xmlns:a16="http://schemas.microsoft.com/office/drawing/2014/main" id="{6F5DE248-DBCD-F326-7640-2975D129D47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B12E030-CDD5-7485-E60A-7FD5DA4E628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3082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F05CD-C194-D45A-F607-89C571EE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815586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1156F-582B-E8C2-736C-5B2DB7C99B7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18D75A3-18A9-E0A0-E925-BABCE088C95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46F03B4A-915A-BDFC-78F2-FE9FF2645EBB}"/>
              </a:ext>
            </a:extLst>
          </p:cNvPr>
          <p:cNvSpPr>
            <a:spLocks noGrp="1"/>
          </p:cNvSpPr>
          <p:nvPr>
            <p:ph type="body" sz="quarter" idx="11"/>
          </p:nvPr>
        </p:nvSpPr>
        <p:spPr/>
        <p:txBody>
          <a:bodyPr/>
          <a:lstStyle/>
          <a:p>
            <a:r>
              <a:rPr lang="en-US"/>
              <a:t>ADD HEALDINE FOR UTAH</a:t>
            </a:r>
          </a:p>
          <a:p>
            <a:r>
              <a:rPr lang="en-US"/>
              <a:t>HERE</a:t>
            </a:r>
          </a:p>
        </p:txBody>
      </p:sp>
      <p:sp>
        <p:nvSpPr>
          <p:cNvPr id="4" name="Text Placeholder 3">
            <a:extLst>
              <a:ext uri="{FF2B5EF4-FFF2-40B4-BE49-F238E27FC236}">
                <a16:creationId xmlns:a16="http://schemas.microsoft.com/office/drawing/2014/main" id="{3FA653F9-DBEE-B24C-AE9D-545806FFA2C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40F8F63A-1560-7E28-786C-C35485CFC1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2951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854BB-D7FA-7FB1-29EB-46535C77A4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Tree>
    <p:extLst>
      <p:ext uri="{BB962C8B-B14F-4D97-AF65-F5344CB8AC3E}">
        <p14:creationId xmlns:p14="http://schemas.microsoft.com/office/powerpoint/2010/main" val="887896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F1F52-CC9E-EE34-90ED-2F379E1D981B}"/>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42E4AFC-3BDE-78A6-D153-08B56898091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FC31CAFA-C8DD-BA8F-93F0-723F2C7D8EDD}"/>
              </a:ext>
            </a:extLst>
          </p:cNvPr>
          <p:cNvSpPr>
            <a:spLocks noGrp="1"/>
          </p:cNvSpPr>
          <p:nvPr>
            <p:ph type="body" sz="quarter" idx="11"/>
          </p:nvPr>
        </p:nvSpPr>
        <p:spPr/>
        <p:txBody>
          <a:bodyPr/>
          <a:lstStyle/>
          <a:p>
            <a:r>
              <a:rPr lang="en-US"/>
              <a:t>ADD HEALDINE FOR INDIA HERE</a:t>
            </a:r>
          </a:p>
        </p:txBody>
      </p:sp>
      <p:sp>
        <p:nvSpPr>
          <p:cNvPr id="4" name="Text Placeholder 3">
            <a:extLst>
              <a:ext uri="{FF2B5EF4-FFF2-40B4-BE49-F238E27FC236}">
                <a16:creationId xmlns:a16="http://schemas.microsoft.com/office/drawing/2014/main" id="{895D1547-6AA3-4FBE-B6EF-9BE4E5F79BA6}"/>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4EDE41D3-5D9E-1A2A-E0D7-8A9CBDEBB10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4082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1818F5-E645-0B30-C8E2-E4EB31D33D64}"/>
              </a:ext>
            </a:extLst>
          </p:cNvPr>
          <p:cNvGrpSpPr/>
          <p:nvPr/>
        </p:nvGrpSpPr>
        <p:grpSpPr>
          <a:xfrm>
            <a:off x="12699" y="12700"/>
            <a:ext cx="8355797" cy="6573295"/>
            <a:chOff x="12699" y="12700"/>
            <a:chExt cx="8355797" cy="6573295"/>
          </a:xfrm>
        </p:grpSpPr>
        <p:sp>
          <p:nvSpPr>
            <p:cNvPr id="7" name="Rectangle 6">
              <a:extLst>
                <a:ext uri="{FF2B5EF4-FFF2-40B4-BE49-F238E27FC236}">
                  <a16:creationId xmlns:a16="http://schemas.microsoft.com/office/drawing/2014/main" id="{A3A95B7B-2AA0-D313-BEC3-D358FF637441}"/>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95F39D-6462-0279-2FD7-A925AA30F5E7}"/>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C6F31164-788D-8A15-7F0F-589AECAFF9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grpSp>
        <p:nvGrpSpPr>
          <p:cNvPr id="16" name="Group 15">
            <a:extLst>
              <a:ext uri="{FF2B5EF4-FFF2-40B4-BE49-F238E27FC236}">
                <a16:creationId xmlns:a16="http://schemas.microsoft.com/office/drawing/2014/main" id="{BDC80AFA-3A05-CB50-50C9-48AFB7EA62D4}"/>
              </a:ext>
            </a:extLst>
          </p:cNvPr>
          <p:cNvGrpSpPr/>
          <p:nvPr/>
        </p:nvGrpSpPr>
        <p:grpSpPr>
          <a:xfrm>
            <a:off x="208344" y="138896"/>
            <a:ext cx="8160152" cy="6447099"/>
            <a:chOff x="208344" y="138896"/>
            <a:chExt cx="8160152" cy="6447099"/>
          </a:xfrm>
        </p:grpSpPr>
        <p:sp>
          <p:nvSpPr>
            <p:cNvPr id="14" name="Rectangle 13">
              <a:extLst>
                <a:ext uri="{FF2B5EF4-FFF2-40B4-BE49-F238E27FC236}">
                  <a16:creationId xmlns:a16="http://schemas.microsoft.com/office/drawing/2014/main" id="{27319FDC-DFE2-E82C-F801-B04A6FADF5EF}"/>
                </a:ext>
              </a:extLst>
            </p:cNvPr>
            <p:cNvSpPr/>
            <p:nvPr/>
          </p:nvSpPr>
          <p:spPr>
            <a:xfrm>
              <a:off x="208344" y="138896"/>
              <a:ext cx="8160152" cy="23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794D1-2EBE-7E3F-DBD4-513AF39C5D3E}"/>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924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89B7-D32A-15E0-3BDA-4670A4D9F2F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9A07A97-5F8B-5249-D5E2-3281ADD765A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7BBDA8CE-06ED-A0CC-31B6-BA7271B25E75}"/>
              </a:ext>
            </a:extLst>
          </p:cNvPr>
          <p:cNvSpPr>
            <a:spLocks noGrp="1"/>
          </p:cNvSpPr>
          <p:nvPr>
            <p:ph type="body" sz="quarter" idx="11"/>
          </p:nvPr>
        </p:nvSpPr>
        <p:spPr/>
        <p:txBody>
          <a:bodyPr/>
          <a:lstStyle/>
          <a:p>
            <a:r>
              <a:rPr lang="en-US"/>
              <a:t>ADD HEADLINE FOR ISRAEL HERE</a:t>
            </a:r>
          </a:p>
        </p:txBody>
      </p:sp>
      <p:sp>
        <p:nvSpPr>
          <p:cNvPr id="4" name="Text Placeholder 3">
            <a:extLst>
              <a:ext uri="{FF2B5EF4-FFF2-40B4-BE49-F238E27FC236}">
                <a16:creationId xmlns:a16="http://schemas.microsoft.com/office/drawing/2014/main" id="{5FB01164-AE60-D90B-04F7-403E4CF58D6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82DEDB6C-EEF5-CD51-E32D-105E863C958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8531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61792-6408-B8C4-BED5-E8AB496E19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14592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78A6D-442F-1A1F-A62D-16DE4BDBB91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3840310-75EE-111B-AE5C-9D3AD9F807F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C54200F2-1F30-1B16-FC03-8A7FF773CEF0}"/>
              </a:ext>
            </a:extLst>
          </p:cNvPr>
          <p:cNvSpPr>
            <a:spLocks noGrp="1"/>
          </p:cNvSpPr>
          <p:nvPr>
            <p:ph type="body" sz="quarter" idx="11"/>
          </p:nvPr>
        </p:nvSpPr>
        <p:spPr/>
        <p:txBody>
          <a:bodyPr/>
          <a:lstStyle/>
          <a:p>
            <a:r>
              <a:rPr lang="en-US"/>
              <a:t>ADD HEADLINE FOR ITALY</a:t>
            </a:r>
          </a:p>
          <a:p>
            <a:r>
              <a:rPr lang="en-US"/>
              <a:t>HERE</a:t>
            </a:r>
          </a:p>
        </p:txBody>
      </p:sp>
      <p:sp>
        <p:nvSpPr>
          <p:cNvPr id="4" name="Text Placeholder 3">
            <a:extLst>
              <a:ext uri="{FF2B5EF4-FFF2-40B4-BE49-F238E27FC236}">
                <a16:creationId xmlns:a16="http://schemas.microsoft.com/office/drawing/2014/main" id="{6759388F-5079-DA3E-D13D-B913415A8B7E}"/>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5F2BE7E8-E8C1-C509-BD7B-670F6E1F006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5986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BA274B-F7F4-87E5-21A5-E5447A6BA1D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1BCC44B9-F982-1D14-6382-D8FE9345FF37}"/>
              </a:ext>
            </a:extLst>
          </p:cNvPr>
          <p:cNvSpPr>
            <a:spLocks noGrp="1"/>
          </p:cNvSpPr>
          <p:nvPr>
            <p:ph type="body" sz="quarter" idx="11"/>
          </p:nvPr>
        </p:nvSpPr>
        <p:spPr/>
        <p:txBody>
          <a:bodyPr/>
          <a:lstStyle/>
          <a:p>
            <a:r>
              <a:rPr lang="en-US"/>
              <a:t>ADD HEADLINE</a:t>
            </a:r>
          </a:p>
          <a:p>
            <a:r>
              <a:rPr lang="en-US"/>
              <a:t>FOR NEW YORK</a:t>
            </a:r>
          </a:p>
          <a:p>
            <a:r>
              <a:rPr lang="en-US"/>
              <a:t>HERE</a:t>
            </a:r>
          </a:p>
        </p:txBody>
      </p:sp>
      <p:sp>
        <p:nvSpPr>
          <p:cNvPr id="4" name="Text Placeholder 3">
            <a:extLst>
              <a:ext uri="{FF2B5EF4-FFF2-40B4-BE49-F238E27FC236}">
                <a16:creationId xmlns:a16="http://schemas.microsoft.com/office/drawing/2014/main" id="{C1023984-9E48-14DB-4869-BAF7549A2984}"/>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06BC844-F5D8-6199-7863-2E9C312EDBE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8968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3E74B-2F46-982E-4DDE-8173E77C88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2118582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8F67-DEDB-71A3-1EB2-CE47FA40780F}"/>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6F03830-623A-3990-56EC-63A6EA8A033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1476D6A3-B856-8A59-9703-9C7CE444559B}"/>
              </a:ext>
            </a:extLst>
          </p:cNvPr>
          <p:cNvSpPr>
            <a:spLocks noGrp="1"/>
          </p:cNvSpPr>
          <p:nvPr>
            <p:ph type="body" sz="quarter" idx="11"/>
          </p:nvPr>
        </p:nvSpPr>
        <p:spPr/>
        <p:txBody>
          <a:bodyPr/>
          <a:lstStyle/>
          <a:p>
            <a:r>
              <a:rPr lang="en-US"/>
              <a:t>ADD HEADLINE FOR MELBOURNE HERE</a:t>
            </a:r>
          </a:p>
        </p:txBody>
      </p:sp>
      <p:sp>
        <p:nvSpPr>
          <p:cNvPr id="4" name="Text Placeholder 3">
            <a:extLst>
              <a:ext uri="{FF2B5EF4-FFF2-40B4-BE49-F238E27FC236}">
                <a16:creationId xmlns:a16="http://schemas.microsoft.com/office/drawing/2014/main" id="{6EC7C3BE-5A9D-8B14-1E38-8C15653B5544}"/>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B0B2B7D7-B865-68E8-EA53-A49A5CC5D5F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7562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4B889-15F8-607C-6E5C-1200B418C3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129327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47472-9C2A-47FD-408E-68185D428E3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FF4870F-7CF8-5441-16F2-64B7E34E51F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83FC9060-2E95-F6DA-FF0E-8175AC563D6A}"/>
              </a:ext>
            </a:extLst>
          </p:cNvPr>
          <p:cNvSpPr>
            <a:spLocks noGrp="1"/>
          </p:cNvSpPr>
          <p:nvPr>
            <p:ph type="body" sz="quarter" idx="11"/>
          </p:nvPr>
        </p:nvSpPr>
        <p:spPr/>
        <p:txBody>
          <a:bodyPr/>
          <a:lstStyle/>
          <a:p>
            <a:r>
              <a:rPr lang="en-US"/>
              <a:t>ADD HEADLINE FOR MID WEST HERE</a:t>
            </a:r>
          </a:p>
        </p:txBody>
      </p:sp>
      <p:sp>
        <p:nvSpPr>
          <p:cNvPr id="4" name="Text Placeholder 3">
            <a:extLst>
              <a:ext uri="{FF2B5EF4-FFF2-40B4-BE49-F238E27FC236}">
                <a16:creationId xmlns:a16="http://schemas.microsoft.com/office/drawing/2014/main" id="{0BE02C28-6A27-05C8-458E-10C6768B1A21}"/>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3317C16-0199-458C-E3B0-E369A4F4D6D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8640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D6C5D-4EC3-83F1-9564-6C20E02261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291189" cy="6902566"/>
          </a:xfrm>
          <a:prstGeom prst="rect">
            <a:avLst/>
          </a:prstGeom>
        </p:spPr>
      </p:pic>
    </p:spTree>
    <p:extLst>
      <p:ext uri="{BB962C8B-B14F-4D97-AF65-F5344CB8AC3E}">
        <p14:creationId xmlns:p14="http://schemas.microsoft.com/office/powerpoint/2010/main" val="2245955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AFB27-3BFF-894D-99F6-CE4EF869306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BAD5A0F-C61C-8EBD-2BC7-EE747C535A7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A162E290-E644-3781-EE85-11C29395CA8E}"/>
              </a:ext>
            </a:extLst>
          </p:cNvPr>
          <p:cNvSpPr>
            <a:spLocks noGrp="1"/>
          </p:cNvSpPr>
          <p:nvPr>
            <p:ph type="body" sz="quarter" idx="11"/>
          </p:nvPr>
        </p:nvSpPr>
        <p:spPr/>
        <p:txBody>
          <a:bodyPr/>
          <a:lstStyle/>
          <a:p>
            <a:r>
              <a:rPr lang="en-US"/>
              <a:t>ADD HEADLINE FOR NETHERLANDS HERE</a:t>
            </a:r>
          </a:p>
        </p:txBody>
      </p:sp>
      <p:sp>
        <p:nvSpPr>
          <p:cNvPr id="4" name="Text Placeholder 3">
            <a:extLst>
              <a:ext uri="{FF2B5EF4-FFF2-40B4-BE49-F238E27FC236}">
                <a16:creationId xmlns:a16="http://schemas.microsoft.com/office/drawing/2014/main" id="{5D88AF01-CA30-EBE9-2DC3-24F1545D15A3}"/>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D75170FB-B6AB-3A51-E48D-006B2B8C9C9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9433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8D3F-9822-43AC-6109-3EA6CA16F8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20375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71DAD-D0B4-0CF0-13E3-962E024454F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0543585-F95F-4DC0-FD0D-1E43921120A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45D88115-5817-7407-9A3C-485382BAE3E1}"/>
              </a:ext>
            </a:extLst>
          </p:cNvPr>
          <p:cNvSpPr>
            <a:spLocks noGrp="1"/>
          </p:cNvSpPr>
          <p:nvPr>
            <p:ph type="body" sz="quarter" idx="11"/>
          </p:nvPr>
        </p:nvSpPr>
        <p:spPr/>
        <p:txBody>
          <a:bodyPr/>
          <a:lstStyle/>
          <a:p>
            <a:r>
              <a:rPr lang="en-US"/>
              <a:t>ADD HEADLINE FOR PACIFIC NORTH WEST HERE</a:t>
            </a:r>
          </a:p>
        </p:txBody>
      </p:sp>
      <p:sp>
        <p:nvSpPr>
          <p:cNvPr id="4" name="Text Placeholder 3">
            <a:extLst>
              <a:ext uri="{FF2B5EF4-FFF2-40B4-BE49-F238E27FC236}">
                <a16:creationId xmlns:a16="http://schemas.microsoft.com/office/drawing/2014/main" id="{D930CA1F-1E13-BC47-D7F4-2A4767B799BF}"/>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6B06221-0C12-B41E-FB0D-A82B9A2F838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8328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33B30-5689-CF4E-DB1B-FAC0427285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501079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04D06-E5F7-8CE8-D761-207762AB76A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3A9E574-CCCD-B89E-8ABC-0CF9B48EFFD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718312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DBF5262B-4913-671F-4088-54C6345FE693}"/>
              </a:ext>
            </a:extLst>
          </p:cNvPr>
          <p:cNvSpPr>
            <a:spLocks noGrp="1"/>
          </p:cNvSpPr>
          <p:nvPr>
            <p:ph type="body" sz="quarter" idx="11"/>
          </p:nvPr>
        </p:nvSpPr>
        <p:spPr/>
        <p:txBody>
          <a:bodyPr/>
          <a:lstStyle/>
          <a:p>
            <a:r>
              <a:rPr lang="en-US"/>
              <a:t>ADD HEADLINE FOR SINGAPORE HERE</a:t>
            </a:r>
          </a:p>
        </p:txBody>
      </p:sp>
      <p:sp>
        <p:nvSpPr>
          <p:cNvPr id="4" name="Text Placeholder 3">
            <a:extLst>
              <a:ext uri="{FF2B5EF4-FFF2-40B4-BE49-F238E27FC236}">
                <a16:creationId xmlns:a16="http://schemas.microsoft.com/office/drawing/2014/main" id="{B1CBC821-9F2D-821F-935F-188F70BD0516}"/>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FBFA54FD-5F78-24BD-B63A-F5D90912CF2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030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38E9E-D72A-2C52-8AFE-6466701B93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11832" cy="6858000"/>
          </a:xfrm>
          <a:prstGeom prst="rect">
            <a:avLst/>
          </a:prstGeom>
        </p:spPr>
      </p:pic>
      <p:grpSp>
        <p:nvGrpSpPr>
          <p:cNvPr id="4" name="Group 3">
            <a:extLst>
              <a:ext uri="{FF2B5EF4-FFF2-40B4-BE49-F238E27FC236}">
                <a16:creationId xmlns:a16="http://schemas.microsoft.com/office/drawing/2014/main" id="{4E5DB542-A6EC-DC4F-49C3-F16818B4C723}"/>
              </a:ext>
            </a:extLst>
          </p:cNvPr>
          <p:cNvGrpSpPr/>
          <p:nvPr/>
        </p:nvGrpSpPr>
        <p:grpSpPr>
          <a:xfrm>
            <a:off x="12699" y="12700"/>
            <a:ext cx="8355797" cy="6573295"/>
            <a:chOff x="12699" y="12700"/>
            <a:chExt cx="8355797" cy="6573295"/>
          </a:xfrm>
        </p:grpSpPr>
        <p:sp>
          <p:nvSpPr>
            <p:cNvPr id="5" name="Rectangle 4">
              <a:extLst>
                <a:ext uri="{FF2B5EF4-FFF2-40B4-BE49-F238E27FC236}">
                  <a16:creationId xmlns:a16="http://schemas.microsoft.com/office/drawing/2014/main" id="{98BF3388-2B94-D1A1-A3B5-B36B953B900B}"/>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015CCC-1909-B32B-2548-22093945D37C}"/>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6418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C7260-63EF-CDAA-6BDB-A060055ABF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Tree>
    <p:extLst>
      <p:ext uri="{BB962C8B-B14F-4D97-AF65-F5344CB8AC3E}">
        <p14:creationId xmlns:p14="http://schemas.microsoft.com/office/powerpoint/2010/main" val="1919797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7A4D-D585-258C-00CB-750F3479E08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E54561D-B500-EA27-2FB9-576206450A6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09CF3A05-FEDE-3B29-0F42-CAD153321754}"/>
              </a:ext>
            </a:extLst>
          </p:cNvPr>
          <p:cNvSpPr>
            <a:spLocks noGrp="1"/>
          </p:cNvSpPr>
          <p:nvPr>
            <p:ph type="body" sz="quarter" idx="11"/>
          </p:nvPr>
        </p:nvSpPr>
        <p:spPr/>
        <p:txBody>
          <a:bodyPr/>
          <a:lstStyle/>
          <a:p>
            <a:r>
              <a:rPr lang="en-US"/>
              <a:t>ADD HEADLINE FOR SOUTH WEST HERE</a:t>
            </a:r>
          </a:p>
        </p:txBody>
      </p:sp>
      <p:sp>
        <p:nvSpPr>
          <p:cNvPr id="4" name="Text Placeholder 3">
            <a:extLst>
              <a:ext uri="{FF2B5EF4-FFF2-40B4-BE49-F238E27FC236}">
                <a16:creationId xmlns:a16="http://schemas.microsoft.com/office/drawing/2014/main" id="{764FF9A5-6A24-8CD9-4F28-7C234800767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4106018-322D-E664-DED7-7EDE276AB2A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5763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C6B8D-6362-103A-016B-3D4DCC1ABE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Tree>
    <p:extLst>
      <p:ext uri="{BB962C8B-B14F-4D97-AF65-F5344CB8AC3E}">
        <p14:creationId xmlns:p14="http://schemas.microsoft.com/office/powerpoint/2010/main" val="4063279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64A2-A6BB-6B80-03AF-CDB7024D1AE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F71679E-BA25-7C7D-9A6D-9091BBA5C1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9B83C0DB-0D43-538F-6A73-52B5D1EFB22A}"/>
              </a:ext>
            </a:extLst>
          </p:cNvPr>
          <p:cNvSpPr>
            <a:spLocks noGrp="1"/>
          </p:cNvSpPr>
          <p:nvPr>
            <p:ph type="body" sz="quarter" idx="11"/>
          </p:nvPr>
        </p:nvSpPr>
        <p:spPr/>
        <p:txBody>
          <a:bodyPr/>
          <a:lstStyle/>
          <a:p>
            <a:r>
              <a:rPr lang="en-US"/>
              <a:t>ADD HEALDINE FOR SPAIN HERE</a:t>
            </a:r>
          </a:p>
        </p:txBody>
      </p:sp>
      <p:sp>
        <p:nvSpPr>
          <p:cNvPr id="4" name="Text Placeholder 3">
            <a:extLst>
              <a:ext uri="{FF2B5EF4-FFF2-40B4-BE49-F238E27FC236}">
                <a16:creationId xmlns:a16="http://schemas.microsoft.com/office/drawing/2014/main" id="{27FF6363-4D31-613E-DF5A-6CDE0501FF4C}"/>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F820D80-8D83-EEB2-9BDC-D185D654CF4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061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1B9B5-5467-E0C3-26E6-F8C31D845C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Tree>
    <p:extLst>
      <p:ext uri="{BB962C8B-B14F-4D97-AF65-F5344CB8AC3E}">
        <p14:creationId xmlns:p14="http://schemas.microsoft.com/office/powerpoint/2010/main" val="2748568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1AEA-768C-6212-3259-A42B28B899E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A7C14E2-7FDB-D207-CE5D-C1D4025EE6C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154F4497-CECD-1263-590D-7253440FC9E5}"/>
              </a:ext>
            </a:extLst>
          </p:cNvPr>
          <p:cNvSpPr>
            <a:spLocks noGrp="1"/>
          </p:cNvSpPr>
          <p:nvPr>
            <p:ph type="body" sz="quarter" idx="11"/>
          </p:nvPr>
        </p:nvSpPr>
        <p:spPr/>
        <p:txBody>
          <a:bodyPr/>
          <a:lstStyle/>
          <a:p>
            <a:r>
              <a:rPr lang="en-US"/>
              <a:t>ADD HEALDINE FOR SWISS ROMANDIE HERE</a:t>
            </a:r>
          </a:p>
        </p:txBody>
      </p:sp>
      <p:sp>
        <p:nvSpPr>
          <p:cNvPr id="4" name="Text Placeholder 3">
            <a:extLst>
              <a:ext uri="{FF2B5EF4-FFF2-40B4-BE49-F238E27FC236}">
                <a16:creationId xmlns:a16="http://schemas.microsoft.com/office/drawing/2014/main" id="{B57B10FB-AD2F-4748-AA5C-0CC9BEECB35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776AFB0-4414-1125-F276-D439F4126BF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8062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C9F4AC-102A-9662-9A9E-DFB3748359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1542085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2335E5-F22C-12D5-399C-7EA57672495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2A1BCE17-C276-A106-3DD1-27BDD3512197}"/>
              </a:ext>
            </a:extLst>
          </p:cNvPr>
          <p:cNvSpPr>
            <a:spLocks noGrp="1"/>
          </p:cNvSpPr>
          <p:nvPr>
            <p:ph type="body" sz="quarter" idx="11"/>
          </p:nvPr>
        </p:nvSpPr>
        <p:spPr/>
        <p:txBody>
          <a:bodyPr/>
          <a:lstStyle/>
          <a:p>
            <a:r>
              <a:rPr lang="en-US"/>
              <a:t>ADD HEADLINE FOR HOUSTON TEXAS HERE</a:t>
            </a:r>
          </a:p>
        </p:txBody>
      </p:sp>
      <p:sp>
        <p:nvSpPr>
          <p:cNvPr id="4" name="Text Placeholder 3">
            <a:extLst>
              <a:ext uri="{FF2B5EF4-FFF2-40B4-BE49-F238E27FC236}">
                <a16:creationId xmlns:a16="http://schemas.microsoft.com/office/drawing/2014/main" id="{93A2A2B7-BD1A-5C88-DACE-BBA4E7DCB1EA}"/>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AAC423D3-54E7-6FEA-554B-A5FC8E8F75F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24511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F6803-9AAC-6B1F-5095-2F742BAB58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58598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C49BE-4E7A-2AAE-E635-40A74377667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8494D20-BE09-64D2-F9F0-4C5372FF5ED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B1278CA6-240A-4FF9-CB8A-D852691E4DBD}"/>
              </a:ext>
            </a:extLst>
          </p:cNvPr>
          <p:cNvSpPr>
            <a:spLocks noGrp="1"/>
          </p:cNvSpPr>
          <p:nvPr>
            <p:ph type="body" sz="quarter" idx="11"/>
          </p:nvPr>
        </p:nvSpPr>
        <p:spPr/>
        <p:txBody>
          <a:bodyPr/>
          <a:lstStyle/>
          <a:p>
            <a:r>
              <a:rPr lang="en-US"/>
              <a:t>ADD HEADLINE FOR AUSTRIA HERE</a:t>
            </a:r>
          </a:p>
        </p:txBody>
      </p:sp>
      <p:sp>
        <p:nvSpPr>
          <p:cNvPr id="4" name="Text Placeholder 3">
            <a:extLst>
              <a:ext uri="{FF2B5EF4-FFF2-40B4-BE49-F238E27FC236}">
                <a16:creationId xmlns:a16="http://schemas.microsoft.com/office/drawing/2014/main" id="{24A4F564-B9A9-20F9-E3A5-7A1E1AEA181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5E74B949-33FA-D7BF-A2AD-29912CAFD95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2344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5CB75AD-745A-1B48-7006-2B4E39717F1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1BCC44B9-F982-1D14-6382-D8FE9345FF37}"/>
              </a:ext>
            </a:extLst>
          </p:cNvPr>
          <p:cNvSpPr>
            <a:spLocks noGrp="1"/>
          </p:cNvSpPr>
          <p:nvPr>
            <p:ph type="body" sz="quarter" idx="11"/>
          </p:nvPr>
        </p:nvSpPr>
        <p:spPr/>
        <p:txBody>
          <a:bodyPr/>
          <a:lstStyle/>
          <a:p>
            <a:r>
              <a:rPr lang="en-US"/>
              <a:t>ADD HEADLINE FOR UK AND CHANNEL ISLANDS</a:t>
            </a:r>
          </a:p>
        </p:txBody>
      </p:sp>
      <p:sp>
        <p:nvSpPr>
          <p:cNvPr id="4" name="Text Placeholder 3">
            <a:extLst>
              <a:ext uri="{FF2B5EF4-FFF2-40B4-BE49-F238E27FC236}">
                <a16:creationId xmlns:a16="http://schemas.microsoft.com/office/drawing/2014/main" id="{C1023984-9E48-14DB-4869-BAF7549A2984}"/>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06BC844-F5D8-6199-7863-2E9C312EDBE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5203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D0712-212B-FEFA-9AEB-ED2230EC3B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838480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F042-D1F8-3AD2-A1C3-763DF45F44B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964493C-0998-C65A-5933-66295AA711C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9F47ED80-21FC-7B45-F9E1-1A983D59F99F}"/>
              </a:ext>
            </a:extLst>
          </p:cNvPr>
          <p:cNvSpPr>
            <a:spLocks noGrp="1"/>
          </p:cNvSpPr>
          <p:nvPr>
            <p:ph type="body" sz="quarter" idx="11"/>
          </p:nvPr>
        </p:nvSpPr>
        <p:spPr/>
        <p:txBody>
          <a:bodyPr/>
          <a:lstStyle/>
          <a:p>
            <a:r>
              <a:rPr lang="en-US"/>
              <a:t>ADD HEADLINE FOR DENMARK HERE</a:t>
            </a:r>
          </a:p>
        </p:txBody>
      </p:sp>
      <p:sp>
        <p:nvSpPr>
          <p:cNvPr id="4" name="Text Placeholder 3">
            <a:extLst>
              <a:ext uri="{FF2B5EF4-FFF2-40B4-BE49-F238E27FC236}">
                <a16:creationId xmlns:a16="http://schemas.microsoft.com/office/drawing/2014/main" id="{15EF727F-D1A7-09A0-A933-13FD26B97DC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84285837-DFDD-B4E3-AE5A-7A4761AFBE6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946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8E0C9-640B-BA0B-94ED-8D04B1E91E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2473143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32D2-7A76-BE61-89D9-C02A62A76F3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6EE675E-9D8F-EF76-2E2B-F968E37431D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81806349-5852-647B-E215-35D8ADC473CA}"/>
              </a:ext>
            </a:extLst>
          </p:cNvPr>
          <p:cNvSpPr>
            <a:spLocks noGrp="1"/>
          </p:cNvSpPr>
          <p:nvPr>
            <p:ph type="body" sz="quarter" idx="11"/>
          </p:nvPr>
        </p:nvSpPr>
        <p:spPr/>
        <p:txBody>
          <a:bodyPr/>
          <a:lstStyle/>
          <a:p>
            <a:r>
              <a:rPr lang="en-US"/>
              <a:t>ADD HEADLINE FOR GERMANY HERE</a:t>
            </a:r>
          </a:p>
        </p:txBody>
      </p:sp>
      <p:sp>
        <p:nvSpPr>
          <p:cNvPr id="4" name="Text Placeholder 3">
            <a:extLst>
              <a:ext uri="{FF2B5EF4-FFF2-40B4-BE49-F238E27FC236}">
                <a16:creationId xmlns:a16="http://schemas.microsoft.com/office/drawing/2014/main" id="{FFAEA15A-83D3-1631-DFDE-31F450C5ED9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5977BEF-83B0-D0B4-834C-04CBB64DFBA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359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D7BD7-5B52-D534-623B-CE8E154661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sp>
        <p:nvSpPr>
          <p:cNvPr id="4" name="Rectangle 3">
            <a:extLst>
              <a:ext uri="{FF2B5EF4-FFF2-40B4-BE49-F238E27FC236}">
                <a16:creationId xmlns:a16="http://schemas.microsoft.com/office/drawing/2014/main" id="{A5107F46-65FC-9B62-DAFA-4EEEB42E3F0E}"/>
              </a:ext>
            </a:extLst>
          </p:cNvPr>
          <p:cNvSpPr/>
          <p:nvPr/>
        </p:nvSpPr>
        <p:spPr>
          <a:xfrm>
            <a:off x="162046" y="138896"/>
            <a:ext cx="8275898" cy="23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04E5C9-FB98-C679-30D8-0B1DC7843DF4}"/>
              </a:ext>
            </a:extLst>
          </p:cNvPr>
          <p:cNvSpPr/>
          <p:nvPr/>
        </p:nvSpPr>
        <p:spPr>
          <a:xfrm>
            <a:off x="8264324" y="289367"/>
            <a:ext cx="45719" cy="6331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948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2BEE-ECCE-D166-63D2-A0771FAC941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4AE84E2-E0EE-D49E-E0DE-43F4DDE629B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4F57411D-B800-9EB2-77AB-208D601EDFF4}"/>
              </a:ext>
            </a:extLst>
          </p:cNvPr>
          <p:cNvSpPr>
            <a:spLocks noGrp="1"/>
          </p:cNvSpPr>
          <p:nvPr>
            <p:ph type="body" sz="quarter" idx="11"/>
          </p:nvPr>
        </p:nvSpPr>
        <p:spPr/>
        <p:txBody>
          <a:bodyPr/>
          <a:lstStyle/>
          <a:p>
            <a:r>
              <a:rPr lang="en-US"/>
              <a:t>ADD HEADLINE FOR CALIFORNIA HERE</a:t>
            </a:r>
          </a:p>
        </p:txBody>
      </p:sp>
      <p:sp>
        <p:nvSpPr>
          <p:cNvPr id="4" name="Text Placeholder 3">
            <a:extLst>
              <a:ext uri="{FF2B5EF4-FFF2-40B4-BE49-F238E27FC236}">
                <a16:creationId xmlns:a16="http://schemas.microsoft.com/office/drawing/2014/main" id="{C7BB3D60-6D4F-C76E-0F04-9E177DEFE35C}"/>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40BA3BF3-9292-92CE-D0C2-76DB496B197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5354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E56FD5-EEE8-81F6-0B0C-D067C9A8253C}"/>
              </a:ext>
            </a:extLst>
          </p:cNvPr>
          <p:cNvSpPr txBox="1"/>
          <p:nvPr/>
        </p:nvSpPr>
        <p:spPr>
          <a:xfrm>
            <a:off x="4406096" y="3152654"/>
            <a:ext cx="3379807" cy="552691"/>
          </a:xfrm>
          <a:prstGeom prst="rect">
            <a:avLst/>
          </a:prstGeom>
        </p:spPr>
        <p:txBody>
          <a:bodyPr vert="horz" wrap="square" lIns="91440" tIns="45720" rIns="91440" bIns="45720" rtlCol="0" anchor="ctr">
            <a:normAutofit lnSpcReduction="10000"/>
          </a:bodyPr>
          <a:lstStyle/>
          <a:p>
            <a:pPr algn="l">
              <a:spcBef>
                <a:spcPts val="0"/>
              </a:spcBef>
            </a:pPr>
            <a:r>
              <a:rPr lang="en-US" sz="3200" b="1" dirty="0">
                <a:solidFill>
                  <a:schemeClr val="tx1">
                    <a:lumMod val="85000"/>
                    <a:lumOff val="15000"/>
                  </a:schemeClr>
                </a:solidFill>
                <a:latin typeface="Century Gothic" panose="020B0502020202020204" pitchFamily="34" charset="0"/>
                <a:cs typeface="Poppins" panose="00000500000000000000" pitchFamily="50" charset="0"/>
              </a:rPr>
              <a:t>CONTENT DECK</a:t>
            </a:r>
          </a:p>
        </p:txBody>
      </p:sp>
    </p:spTree>
    <p:extLst>
      <p:ext uri="{BB962C8B-B14F-4D97-AF65-F5344CB8AC3E}">
        <p14:creationId xmlns:p14="http://schemas.microsoft.com/office/powerpoint/2010/main" val="5201177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D7BE9-27EA-B678-CBE1-E4BFBC916B2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30905F2-800F-49C1-DD9E-0E4160195DA7}"/>
              </a:ext>
            </a:extLst>
          </p:cNvPr>
          <p:cNvSpPr>
            <a:spLocks noGrp="1"/>
          </p:cNvSpPr>
          <p:nvPr>
            <p:ph type="body" sz="quarter" idx="11"/>
          </p:nvPr>
        </p:nvSpPr>
        <p:spPr/>
        <p:txBody>
          <a:bodyPr/>
          <a:lstStyle/>
          <a:p>
            <a:r>
              <a:rPr lang="en-US"/>
              <a:t>ADVERTISING HEADLINE BE PLACED IN THIS AREA</a:t>
            </a:r>
          </a:p>
        </p:txBody>
      </p:sp>
      <p:sp>
        <p:nvSpPr>
          <p:cNvPr id="4" name="Text Placeholder 3">
            <a:extLst>
              <a:ext uri="{FF2B5EF4-FFF2-40B4-BE49-F238E27FC236}">
                <a16:creationId xmlns:a16="http://schemas.microsoft.com/office/drawing/2014/main" id="{53233EDB-A27B-5BF4-A383-D40EA710BF4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926D5D0E-F930-72A0-5B4E-F9980A679525}"/>
              </a:ext>
            </a:extLst>
          </p:cNvPr>
          <p:cNvSpPr>
            <a:spLocks noGrp="1"/>
          </p:cNvSpPr>
          <p:nvPr>
            <p:ph type="body" sz="quarter" idx="13"/>
          </p:nvPr>
        </p:nvSpPr>
        <p:spPr/>
        <p:txBody>
          <a:bodyPr/>
          <a:lstStyle/>
          <a:p>
            <a:endParaRPr lang="en-US"/>
          </a:p>
        </p:txBody>
      </p:sp>
      <p:pic>
        <p:nvPicPr>
          <p:cNvPr id="17" name="Picture Placeholder 16">
            <a:extLst>
              <a:ext uri="{FF2B5EF4-FFF2-40B4-BE49-F238E27FC236}">
                <a16:creationId xmlns:a16="http://schemas.microsoft.com/office/drawing/2014/main" id="{CEAA52C1-1480-77AE-8DEA-4AA5967179A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Tree>
    <p:extLst>
      <p:ext uri="{BB962C8B-B14F-4D97-AF65-F5344CB8AC3E}">
        <p14:creationId xmlns:p14="http://schemas.microsoft.com/office/powerpoint/2010/main" val="194810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8608E1-D740-1A1E-8664-1C46B590FFF9}"/>
              </a:ext>
            </a:extLst>
          </p:cNvPr>
          <p:cNvSpPr/>
          <p:nvPr/>
        </p:nvSpPr>
        <p:spPr>
          <a:xfrm>
            <a:off x="0" y="1"/>
            <a:ext cx="12192000" cy="952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2D187F-999A-A4CC-AB0B-F6D458C5E2C2}"/>
              </a:ext>
            </a:extLst>
          </p:cNvPr>
          <p:cNvSpPr txBox="1"/>
          <p:nvPr/>
        </p:nvSpPr>
        <p:spPr>
          <a:xfrm>
            <a:off x="329184" y="2564"/>
            <a:ext cx="7406640" cy="749808"/>
          </a:xfrm>
          <a:prstGeom prst="rect">
            <a:avLst/>
          </a:prstGeom>
        </p:spPr>
        <p:txBody>
          <a:bodyPr vert="horz" wrap="square" lIns="91440" tIns="45720" rIns="91440" bIns="45720" rtlCol="0" anchor="ctr">
            <a:normAutofit/>
          </a:bodyPr>
          <a:lstStyle/>
          <a:p>
            <a:pPr algn="l">
              <a:spcBef>
                <a:spcPts val="0"/>
              </a:spcBef>
            </a:pPr>
            <a:r>
              <a:rPr lang="en-US" sz="3200" b="1" spc="10" dirty="0">
                <a:solidFill>
                  <a:srgbClr val="090C37"/>
                </a:solidFill>
                <a:latin typeface="Century Gothic" panose="020B0502020202020204" pitchFamily="34" charset="0"/>
                <a:cs typeface="Poppins" panose="00000500000000000000" pitchFamily="50" charset="0"/>
              </a:rPr>
              <a:t>UPCOMING EVENTS &amp; INITIATIVES</a:t>
            </a:r>
          </a:p>
        </p:txBody>
      </p:sp>
      <p:sp>
        <p:nvSpPr>
          <p:cNvPr id="5" name="TextBox 4">
            <a:extLst>
              <a:ext uri="{FF2B5EF4-FFF2-40B4-BE49-F238E27FC236}">
                <a16:creationId xmlns:a16="http://schemas.microsoft.com/office/drawing/2014/main" id="{62386CE7-9ABA-05CF-6A2E-ED88FC97E766}"/>
              </a:ext>
            </a:extLst>
          </p:cNvPr>
          <p:cNvSpPr txBox="1"/>
          <p:nvPr/>
        </p:nvSpPr>
        <p:spPr>
          <a:xfrm>
            <a:off x="347472" y="377468"/>
            <a:ext cx="7260336" cy="614993"/>
          </a:xfrm>
          <a:prstGeom prst="rect">
            <a:avLst/>
          </a:prstGeom>
        </p:spPr>
        <p:txBody>
          <a:bodyPr vert="horz" wrap="square" lIns="91440" tIns="45720" rIns="91440" bIns="45720" rtlCol="0" anchor="ctr">
            <a:normAutofit/>
          </a:bodyPr>
          <a:lstStyle/>
          <a:p>
            <a:pPr algn="l">
              <a:spcBef>
                <a:spcPts val="0"/>
              </a:spcBef>
            </a:pPr>
            <a:r>
              <a:rPr lang="en-US" sz="1400" dirty="0">
                <a:solidFill>
                  <a:srgbClr val="2FA09B"/>
                </a:solidFill>
                <a:latin typeface="Century Gothic" panose="020B0502020202020204" pitchFamily="34" charset="0"/>
                <a:cs typeface="Poppins" panose="00000500000000000000" pitchFamily="50" charset="0"/>
              </a:rPr>
              <a:t>KEY DATES, DEADLINES AND OPPORTUNITIES FOR OUR GLOBAL COMMUNIT</a:t>
            </a:r>
            <a:r>
              <a:rPr lang="en-US" sz="1400" dirty="0">
                <a:solidFill>
                  <a:srgbClr val="2ED3C5"/>
                </a:solidFill>
                <a:latin typeface="Century Gothic" panose="020B0502020202020204" pitchFamily="34" charset="0"/>
                <a:cs typeface="Poppins" panose="00000500000000000000" pitchFamily="50" charset="0"/>
              </a:rPr>
              <a:t>Y</a:t>
            </a:r>
          </a:p>
        </p:txBody>
      </p:sp>
      <p:sp>
        <p:nvSpPr>
          <p:cNvPr id="8" name="Rectangle 7">
            <a:extLst>
              <a:ext uri="{FF2B5EF4-FFF2-40B4-BE49-F238E27FC236}">
                <a16:creationId xmlns:a16="http://schemas.microsoft.com/office/drawing/2014/main" id="{F5FCC3EE-D844-9B43-DA5B-840DF07E2EBC}"/>
              </a:ext>
            </a:extLst>
          </p:cNvPr>
          <p:cNvSpPr/>
          <p:nvPr/>
        </p:nvSpPr>
        <p:spPr>
          <a:xfrm>
            <a:off x="329184" y="6198727"/>
            <a:ext cx="11578798" cy="465129"/>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9ED35B-8925-E144-23D9-6D1124407CD9}"/>
              </a:ext>
            </a:extLst>
          </p:cNvPr>
          <p:cNvSpPr txBox="1"/>
          <p:nvPr/>
        </p:nvSpPr>
        <p:spPr>
          <a:xfrm>
            <a:off x="768927" y="6271952"/>
            <a:ext cx="10983191" cy="322118"/>
          </a:xfrm>
          <a:prstGeom prst="rect">
            <a:avLst/>
          </a:prstGeom>
        </p:spPr>
        <p:txBody>
          <a:bodyPr vert="horz" wrap="square" lIns="91440" tIns="45720" rIns="91440" bIns="45720" rtlCol="0" anchor="ctr">
            <a:normAutofit/>
          </a:bodyPr>
          <a:lstStyle/>
          <a:p>
            <a:pPr algn="l">
              <a:spcBef>
                <a:spcPts val="0"/>
              </a:spcBef>
            </a:pPr>
            <a:r>
              <a:rPr lang="en-US" sz="1400" dirty="0">
                <a:solidFill>
                  <a:schemeClr val="bg1"/>
                </a:solidFill>
                <a:latin typeface="Century Gothic" panose="020B0502020202020204" pitchFamily="34" charset="0"/>
                <a:cs typeface="Poppins" panose="00000500000000000000" pitchFamily="50" charset="0"/>
              </a:rPr>
              <a:t>VISIT THE GEO WEBSITE FOR WEBCASTS, EVEN INFORMATION AND TO REGISTER. </a:t>
            </a:r>
            <a:r>
              <a:rPr lang="en-US" sz="1400" dirty="0">
                <a:solidFill>
                  <a:srgbClr val="2ED3C5"/>
                </a:solidFill>
                <a:latin typeface="Century Gothic" panose="020B0502020202020204" pitchFamily="34" charset="0"/>
                <a:cs typeface="Poppins" panose="00000500000000000000" pitchFamily="50" charset="0"/>
              </a:rPr>
              <a:t>globalequity.og/event-calandar</a:t>
            </a:r>
          </a:p>
        </p:txBody>
      </p:sp>
      <p:pic>
        <p:nvPicPr>
          <p:cNvPr id="10" name="Picture 9" descr="Background pattern&#10;&#10;Description automatically generated">
            <a:extLst>
              <a:ext uri="{FF2B5EF4-FFF2-40B4-BE49-F238E27FC236}">
                <a16:creationId xmlns:a16="http://schemas.microsoft.com/office/drawing/2014/main" id="{59A3AEEB-BEC0-2719-9750-E2EEB8981433}"/>
              </a:ext>
            </a:extLst>
          </p:cNvPr>
          <p:cNvPicPr>
            <a:picLocks noChangeAspect="1"/>
          </p:cNvPicPr>
          <p:nvPr/>
        </p:nvPicPr>
        <p:blipFill>
          <a:blip r:embed="rId2" cstate="email">
            <a:extLst>
              <a:ext uri="{28A0092B-C50C-407E-A947-70E740481C1C}">
                <a14:useLocalDpi xmlns:a14="http://schemas.microsoft.com/office/drawing/2010/main"/>
              </a:ext>
            </a:extLst>
          </a:blip>
          <a:srcRect l="-7089" b="-15833"/>
          <a:stretch>
            <a:fillRect/>
          </a:stretch>
        </p:blipFill>
        <p:spPr>
          <a:xfrm>
            <a:off x="8279244" y="0"/>
            <a:ext cx="2408159" cy="1338973"/>
          </a:xfrm>
          <a:prstGeom prst="rect">
            <a:avLst/>
          </a:prstGeom>
        </p:spPr>
      </p:pic>
      <p:cxnSp>
        <p:nvCxnSpPr>
          <p:cNvPr id="12" name="Straight Connector 11">
            <a:extLst>
              <a:ext uri="{FF2B5EF4-FFF2-40B4-BE49-F238E27FC236}">
                <a16:creationId xmlns:a16="http://schemas.microsoft.com/office/drawing/2014/main" id="{2737EAF7-8B1C-DBCB-FE23-3E78667BABEB}"/>
              </a:ext>
            </a:extLst>
          </p:cNvPr>
          <p:cNvCxnSpPr/>
          <p:nvPr/>
        </p:nvCxnSpPr>
        <p:spPr>
          <a:xfrm>
            <a:off x="347472" y="1984757"/>
            <a:ext cx="11404646"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FD0AD48D-51F2-0A66-6CE0-2270F0E42D1B}"/>
              </a:ext>
            </a:extLst>
          </p:cNvPr>
          <p:cNvSpPr/>
          <p:nvPr/>
        </p:nvSpPr>
        <p:spPr>
          <a:xfrm>
            <a:off x="420478" y="1152143"/>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1C9291E-67FB-4AE7-3227-A39D6A997B4F}"/>
              </a:ext>
            </a:extLst>
          </p:cNvPr>
          <p:cNvSpPr/>
          <p:nvPr/>
        </p:nvSpPr>
        <p:spPr>
          <a:xfrm>
            <a:off x="862445" y="2186966"/>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3174F613-EFB6-C387-F43F-6EF66AAE8CF6}"/>
              </a:ext>
            </a:extLst>
          </p:cNvPr>
          <p:cNvSpPr/>
          <p:nvPr/>
        </p:nvSpPr>
        <p:spPr>
          <a:xfrm>
            <a:off x="871589" y="3221789"/>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3828CDFA-576C-A3BC-F33F-2F1040A2A429}"/>
              </a:ext>
            </a:extLst>
          </p:cNvPr>
          <p:cNvSpPr/>
          <p:nvPr/>
        </p:nvSpPr>
        <p:spPr>
          <a:xfrm>
            <a:off x="871589" y="4256612"/>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5F84561-D0AE-002C-DD24-54A3D49C4BF9}"/>
              </a:ext>
            </a:extLst>
          </p:cNvPr>
          <p:cNvSpPr/>
          <p:nvPr/>
        </p:nvSpPr>
        <p:spPr>
          <a:xfrm>
            <a:off x="866394" y="5291435"/>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4EB26E60-90C4-954F-6C1B-C82C25CC377F}"/>
              </a:ext>
            </a:extLst>
          </p:cNvPr>
          <p:cNvCxnSpPr/>
          <p:nvPr/>
        </p:nvCxnSpPr>
        <p:spPr>
          <a:xfrm>
            <a:off x="347472" y="3041167"/>
            <a:ext cx="11404646"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D3A71D-16FC-F7BD-0636-5ECE0A4D08E5}"/>
              </a:ext>
            </a:extLst>
          </p:cNvPr>
          <p:cNvCxnSpPr/>
          <p:nvPr/>
        </p:nvCxnSpPr>
        <p:spPr>
          <a:xfrm>
            <a:off x="347472" y="4049085"/>
            <a:ext cx="11404646"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947B90-D482-438D-AED1-27377652BF24}"/>
              </a:ext>
            </a:extLst>
          </p:cNvPr>
          <p:cNvCxnSpPr/>
          <p:nvPr/>
        </p:nvCxnSpPr>
        <p:spPr>
          <a:xfrm>
            <a:off x="347472" y="5102124"/>
            <a:ext cx="11404646"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68A5F00F-2CD9-B0D8-C54D-920E63C684B5}"/>
              </a:ext>
            </a:extLst>
          </p:cNvPr>
          <p:cNvSpPr/>
          <p:nvPr/>
        </p:nvSpPr>
        <p:spPr>
          <a:xfrm>
            <a:off x="6419074" y="1152143"/>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1B03365D-C19B-36A4-2933-E43320E0C255}"/>
              </a:ext>
            </a:extLst>
          </p:cNvPr>
          <p:cNvSpPr/>
          <p:nvPr/>
        </p:nvSpPr>
        <p:spPr>
          <a:xfrm>
            <a:off x="6419074" y="2186966"/>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AE83A6EB-4B4F-039A-430D-33C415556ECA}"/>
              </a:ext>
            </a:extLst>
          </p:cNvPr>
          <p:cNvSpPr/>
          <p:nvPr/>
        </p:nvSpPr>
        <p:spPr>
          <a:xfrm>
            <a:off x="6428218" y="3221789"/>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D489F6AA-D228-C3C1-7816-099EFED0BD5A}"/>
              </a:ext>
            </a:extLst>
          </p:cNvPr>
          <p:cNvSpPr/>
          <p:nvPr/>
        </p:nvSpPr>
        <p:spPr>
          <a:xfrm>
            <a:off x="6428218" y="4256612"/>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A1A01532-3825-C522-A5BE-8EF54C65E581}"/>
              </a:ext>
            </a:extLst>
          </p:cNvPr>
          <p:cNvSpPr/>
          <p:nvPr/>
        </p:nvSpPr>
        <p:spPr>
          <a:xfrm>
            <a:off x="6423023" y="5291435"/>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6F133203-C4C6-18D5-9703-E26616496329}"/>
              </a:ext>
            </a:extLst>
          </p:cNvPr>
          <p:cNvCxnSpPr/>
          <p:nvPr/>
        </p:nvCxnSpPr>
        <p:spPr>
          <a:xfrm>
            <a:off x="5967693" y="1117913"/>
            <a:ext cx="0" cy="4828149"/>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1285AB2-1D28-DC94-14BE-61EC47B8CDC9}"/>
              </a:ext>
            </a:extLst>
          </p:cNvPr>
          <p:cNvSpPr txBox="1"/>
          <p:nvPr/>
        </p:nvSpPr>
        <p:spPr>
          <a:xfrm>
            <a:off x="1844317" y="1173082"/>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GEO FELLOWSHIP</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GET THE RECOGNITION</a:t>
            </a:r>
          </a:p>
          <a:p>
            <a:pPr algn="l">
              <a:lnSpc>
                <a:spcPts val="1080"/>
              </a:lnSpc>
              <a:spcBef>
                <a:spcPts val="0"/>
              </a:spcBef>
            </a:pPr>
            <a:r>
              <a:rPr lang="en-US" sz="1000" dirty="0">
                <a:solidFill>
                  <a:srgbClr val="2FA09B"/>
                </a:solidFill>
                <a:latin typeface="Century Gothic" panose="020B0502020202020204" pitchFamily="34" charset="0"/>
                <a:cs typeface="Poppins" panose="00000500000000000000" pitchFamily="50" charset="0"/>
              </a:rPr>
              <a:t>YOU DESERVE</a:t>
            </a:r>
          </a:p>
        </p:txBody>
      </p:sp>
      <p:sp>
        <p:nvSpPr>
          <p:cNvPr id="53" name="TextBox 52">
            <a:extLst>
              <a:ext uri="{FF2B5EF4-FFF2-40B4-BE49-F238E27FC236}">
                <a16:creationId xmlns:a16="http://schemas.microsoft.com/office/drawing/2014/main" id="{32ADD1DA-6C2F-0A1B-8291-F0D05070BFEC}"/>
              </a:ext>
            </a:extLst>
          </p:cNvPr>
          <p:cNvSpPr txBox="1"/>
          <p:nvPr/>
        </p:nvSpPr>
        <p:spPr>
          <a:xfrm>
            <a:off x="4265612" y="1077029"/>
            <a:ext cx="16139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rgbClr val="090C37"/>
                </a:solidFill>
                <a:latin typeface="Century Gothic" panose="020B0502020202020204" pitchFamily="34" charset="0"/>
                <a:cs typeface="Poppins" panose="00000500000000000000" pitchFamily="50" charset="0"/>
              </a:rPr>
              <a:t>REGISTER BY</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30 JUNE 2026</a:t>
            </a:r>
          </a:p>
        </p:txBody>
      </p:sp>
      <p:sp>
        <p:nvSpPr>
          <p:cNvPr id="55" name="TextBox 54">
            <a:extLst>
              <a:ext uri="{FF2B5EF4-FFF2-40B4-BE49-F238E27FC236}">
                <a16:creationId xmlns:a16="http://schemas.microsoft.com/office/drawing/2014/main" id="{6AC51470-090F-7A48-7E91-E532A1FB753D}"/>
              </a:ext>
            </a:extLst>
          </p:cNvPr>
          <p:cNvSpPr txBox="1"/>
          <p:nvPr/>
        </p:nvSpPr>
        <p:spPr>
          <a:xfrm>
            <a:off x="4875614" y="2119646"/>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56" name="TextBox 55">
            <a:extLst>
              <a:ext uri="{FF2B5EF4-FFF2-40B4-BE49-F238E27FC236}">
                <a16:creationId xmlns:a16="http://schemas.microsoft.com/office/drawing/2014/main" id="{81807182-F9CE-59B7-9203-31F4B3F76FFE}"/>
              </a:ext>
            </a:extLst>
          </p:cNvPr>
          <p:cNvSpPr txBox="1"/>
          <p:nvPr/>
        </p:nvSpPr>
        <p:spPr>
          <a:xfrm>
            <a:off x="2306499" y="3281932"/>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FUTURE LEADER</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APPLY FOR THE NEXT CLASS</a:t>
            </a:r>
          </a:p>
        </p:txBody>
      </p:sp>
      <p:sp>
        <p:nvSpPr>
          <p:cNvPr id="57" name="TextBox 56">
            <a:extLst>
              <a:ext uri="{FF2B5EF4-FFF2-40B4-BE49-F238E27FC236}">
                <a16:creationId xmlns:a16="http://schemas.microsoft.com/office/drawing/2014/main" id="{D9AE9AEB-A709-533D-57F5-6D0DE8319173}"/>
              </a:ext>
            </a:extLst>
          </p:cNvPr>
          <p:cNvSpPr txBox="1"/>
          <p:nvPr/>
        </p:nvSpPr>
        <p:spPr>
          <a:xfrm>
            <a:off x="4875614" y="3185879"/>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58" name="TextBox 57">
            <a:extLst>
              <a:ext uri="{FF2B5EF4-FFF2-40B4-BE49-F238E27FC236}">
                <a16:creationId xmlns:a16="http://schemas.microsoft.com/office/drawing/2014/main" id="{CF635984-2DB8-3370-C4C9-A22F37963CAB}"/>
              </a:ext>
            </a:extLst>
          </p:cNvPr>
          <p:cNvSpPr txBox="1"/>
          <p:nvPr/>
        </p:nvSpPr>
        <p:spPr>
          <a:xfrm>
            <a:off x="2306499" y="4299223"/>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CONNECTED EQUITY</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A JOINT SHARE PLAN FORUM</a:t>
            </a:r>
          </a:p>
          <a:p>
            <a:pPr algn="l">
              <a:lnSpc>
                <a:spcPts val="1080"/>
              </a:lnSpc>
              <a:spcBef>
                <a:spcPts val="0"/>
              </a:spcBef>
            </a:pPr>
            <a:r>
              <a:rPr lang="en-US" sz="1000" dirty="0">
                <a:solidFill>
                  <a:srgbClr val="00D8E8"/>
                </a:solidFill>
                <a:latin typeface="Century Gothic" panose="020B0502020202020204" pitchFamily="34" charset="0"/>
                <a:cs typeface="Poppins" panose="00000500000000000000" pitchFamily="50" charset="0"/>
              </a:rPr>
              <a:t>11 JUNE DUBLIN, IRELAND</a:t>
            </a:r>
          </a:p>
        </p:txBody>
      </p:sp>
      <p:sp>
        <p:nvSpPr>
          <p:cNvPr id="59" name="TextBox 58">
            <a:extLst>
              <a:ext uri="{FF2B5EF4-FFF2-40B4-BE49-F238E27FC236}">
                <a16:creationId xmlns:a16="http://schemas.microsoft.com/office/drawing/2014/main" id="{8F7807B8-2EB9-8984-659B-8DD60330275F}"/>
              </a:ext>
            </a:extLst>
          </p:cNvPr>
          <p:cNvSpPr txBox="1"/>
          <p:nvPr/>
        </p:nvSpPr>
        <p:spPr>
          <a:xfrm>
            <a:off x="4875614" y="4203170"/>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60" name="TextBox 59">
            <a:extLst>
              <a:ext uri="{FF2B5EF4-FFF2-40B4-BE49-F238E27FC236}">
                <a16:creationId xmlns:a16="http://schemas.microsoft.com/office/drawing/2014/main" id="{C22BCE15-3624-338C-5440-3BF5E36C5D57}"/>
              </a:ext>
            </a:extLst>
          </p:cNvPr>
          <p:cNvSpPr txBox="1"/>
          <p:nvPr/>
        </p:nvSpPr>
        <p:spPr>
          <a:xfrm>
            <a:off x="2304289" y="5316162"/>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REGIONAL EVENT</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PERE LONDON UK,</a:t>
            </a:r>
          </a:p>
          <a:p>
            <a:pPr algn="l">
              <a:lnSpc>
                <a:spcPts val="1080"/>
              </a:lnSpc>
              <a:spcBef>
                <a:spcPts val="0"/>
              </a:spcBef>
            </a:pPr>
            <a:r>
              <a:rPr lang="en-US" sz="1000" dirty="0">
                <a:solidFill>
                  <a:srgbClr val="00D8E8"/>
                </a:solidFill>
                <a:latin typeface="Century Gothic" panose="020B0502020202020204" pitchFamily="34" charset="0"/>
                <a:cs typeface="Poppins" panose="00000500000000000000" pitchFamily="50" charset="0"/>
              </a:rPr>
              <a:t>12 NOVEMBER 2026</a:t>
            </a:r>
          </a:p>
        </p:txBody>
      </p:sp>
      <p:sp>
        <p:nvSpPr>
          <p:cNvPr id="61" name="TextBox 60">
            <a:extLst>
              <a:ext uri="{FF2B5EF4-FFF2-40B4-BE49-F238E27FC236}">
                <a16:creationId xmlns:a16="http://schemas.microsoft.com/office/drawing/2014/main" id="{F40CEC21-0EAE-A289-9CB3-A86B5E6F947F}"/>
              </a:ext>
            </a:extLst>
          </p:cNvPr>
          <p:cNvSpPr txBox="1"/>
          <p:nvPr/>
        </p:nvSpPr>
        <p:spPr>
          <a:xfrm>
            <a:off x="4873404" y="5220109"/>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62" name="TextBox 61">
            <a:extLst>
              <a:ext uri="{FF2B5EF4-FFF2-40B4-BE49-F238E27FC236}">
                <a16:creationId xmlns:a16="http://schemas.microsoft.com/office/drawing/2014/main" id="{7F430BEB-5407-72AC-46BE-F22DFC37D728}"/>
              </a:ext>
            </a:extLst>
          </p:cNvPr>
          <p:cNvSpPr txBox="1"/>
          <p:nvPr/>
        </p:nvSpPr>
        <p:spPr>
          <a:xfrm>
            <a:off x="7886536" y="1185419"/>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REGIONAL EVENT</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FALL 2026: EAST COAST,</a:t>
            </a:r>
          </a:p>
          <a:p>
            <a:pPr algn="l">
              <a:lnSpc>
                <a:spcPts val="1080"/>
              </a:lnSpc>
              <a:spcBef>
                <a:spcPts val="0"/>
              </a:spcBef>
            </a:pPr>
            <a:r>
              <a:rPr lang="en-US" sz="1000" dirty="0">
                <a:solidFill>
                  <a:srgbClr val="00D8E8"/>
                </a:solidFill>
                <a:latin typeface="Century Gothic" panose="020B0502020202020204" pitchFamily="34" charset="0"/>
                <a:cs typeface="Poppins" panose="00000500000000000000" pitchFamily="50" charset="0"/>
              </a:rPr>
              <a:t>LOCATION TBC</a:t>
            </a:r>
          </a:p>
        </p:txBody>
      </p:sp>
      <p:sp>
        <p:nvSpPr>
          <p:cNvPr id="63" name="TextBox 62">
            <a:extLst>
              <a:ext uri="{FF2B5EF4-FFF2-40B4-BE49-F238E27FC236}">
                <a16:creationId xmlns:a16="http://schemas.microsoft.com/office/drawing/2014/main" id="{F7904E17-EE04-E339-32A1-0D4FDFA09FC7}"/>
              </a:ext>
            </a:extLst>
          </p:cNvPr>
          <p:cNvSpPr txBox="1"/>
          <p:nvPr/>
        </p:nvSpPr>
        <p:spPr>
          <a:xfrm>
            <a:off x="10455651" y="1089366"/>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64" name="TextBox 63">
            <a:extLst>
              <a:ext uri="{FF2B5EF4-FFF2-40B4-BE49-F238E27FC236}">
                <a16:creationId xmlns:a16="http://schemas.microsoft.com/office/drawing/2014/main" id="{16795B7D-984A-DEA7-F67E-3C529BE22391}"/>
              </a:ext>
            </a:extLst>
          </p:cNvPr>
          <p:cNvSpPr txBox="1"/>
          <p:nvPr/>
        </p:nvSpPr>
        <p:spPr>
          <a:xfrm>
            <a:off x="7893990" y="2078235"/>
            <a:ext cx="2693165" cy="947896"/>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28</a:t>
            </a:r>
            <a:r>
              <a:rPr lang="en-US" sz="1400" b="1" baseline="30000" dirty="0">
                <a:solidFill>
                  <a:schemeClr val="tx1">
                    <a:lumMod val="85000"/>
                    <a:lumOff val="15000"/>
                  </a:schemeClr>
                </a:solidFill>
                <a:latin typeface="Century Gothic" panose="020B0502020202020204" pitchFamily="34" charset="0"/>
                <a:cs typeface="Poppins" panose="00000500000000000000" pitchFamily="50" charset="0"/>
              </a:rPr>
              <a:t>TH</a:t>
            </a:r>
            <a:r>
              <a:rPr lang="en-US" sz="1400" b="1" dirty="0">
                <a:solidFill>
                  <a:schemeClr val="tx1">
                    <a:lumMod val="85000"/>
                    <a:lumOff val="15000"/>
                  </a:schemeClr>
                </a:solidFill>
                <a:latin typeface="Century Gothic" panose="020B0502020202020204" pitchFamily="34" charset="0"/>
                <a:cs typeface="Poppins" panose="00000500000000000000" pitchFamily="50" charset="0"/>
              </a:rPr>
              <a:t> ANNUAL</a:t>
            </a:r>
          </a:p>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CONFERENCE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19-21 APRIL 2027</a:t>
            </a:r>
          </a:p>
          <a:p>
            <a:pPr algn="l">
              <a:lnSpc>
                <a:spcPts val="880"/>
              </a:lnSpc>
              <a:spcBef>
                <a:spcPts val="0"/>
              </a:spcBef>
            </a:pPr>
            <a:r>
              <a:rPr lang="en-US" sz="1000" dirty="0">
                <a:solidFill>
                  <a:srgbClr val="00D8E8"/>
                </a:solidFill>
                <a:latin typeface="Century Gothic" panose="020B0502020202020204" pitchFamily="34" charset="0"/>
                <a:cs typeface="Poppins" panose="00000500000000000000" pitchFamily="50" charset="0"/>
              </a:rPr>
              <a:t>COPENHAGEN DENMARK</a:t>
            </a:r>
          </a:p>
        </p:txBody>
      </p:sp>
      <p:sp>
        <p:nvSpPr>
          <p:cNvPr id="65" name="TextBox 64">
            <a:extLst>
              <a:ext uri="{FF2B5EF4-FFF2-40B4-BE49-F238E27FC236}">
                <a16:creationId xmlns:a16="http://schemas.microsoft.com/office/drawing/2014/main" id="{5808B07F-7CFA-B7F7-0766-CF8C0E7192D9}"/>
              </a:ext>
            </a:extLst>
          </p:cNvPr>
          <p:cNvSpPr txBox="1"/>
          <p:nvPr/>
        </p:nvSpPr>
        <p:spPr>
          <a:xfrm>
            <a:off x="10453961" y="2106220"/>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66" name="TextBox 65">
            <a:extLst>
              <a:ext uri="{FF2B5EF4-FFF2-40B4-BE49-F238E27FC236}">
                <a16:creationId xmlns:a16="http://schemas.microsoft.com/office/drawing/2014/main" id="{3A0DBFB8-3BDD-D6EB-1A11-BDF61DBFF92C}"/>
              </a:ext>
            </a:extLst>
          </p:cNvPr>
          <p:cNvSpPr txBox="1"/>
          <p:nvPr/>
        </p:nvSpPr>
        <p:spPr>
          <a:xfrm>
            <a:off x="7893990" y="3258321"/>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ANNUAL AWARDS CEREMONY</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20 APRIL 2027</a:t>
            </a:r>
          </a:p>
        </p:txBody>
      </p:sp>
      <p:sp>
        <p:nvSpPr>
          <p:cNvPr id="67" name="TextBox 66">
            <a:extLst>
              <a:ext uri="{FF2B5EF4-FFF2-40B4-BE49-F238E27FC236}">
                <a16:creationId xmlns:a16="http://schemas.microsoft.com/office/drawing/2014/main" id="{12CD0AB4-A3A9-1E41-8162-A68A9ADD2739}"/>
              </a:ext>
            </a:extLst>
          </p:cNvPr>
          <p:cNvSpPr txBox="1"/>
          <p:nvPr/>
        </p:nvSpPr>
        <p:spPr>
          <a:xfrm>
            <a:off x="10463105" y="3162268"/>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68" name="TextBox 67">
            <a:extLst>
              <a:ext uri="{FF2B5EF4-FFF2-40B4-BE49-F238E27FC236}">
                <a16:creationId xmlns:a16="http://schemas.microsoft.com/office/drawing/2014/main" id="{D46721D4-BF6F-2254-A061-3975C2C38366}"/>
              </a:ext>
            </a:extLst>
          </p:cNvPr>
          <p:cNvSpPr txBox="1"/>
          <p:nvPr/>
        </p:nvSpPr>
        <p:spPr>
          <a:xfrm>
            <a:off x="7919608" y="4253291"/>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GEO CONNECT</a:t>
            </a:r>
          </a:p>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WEBINAR</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ADD DESCRIPTION HERE</a:t>
            </a:r>
          </a:p>
        </p:txBody>
      </p:sp>
      <p:sp>
        <p:nvSpPr>
          <p:cNvPr id="69" name="TextBox 68">
            <a:extLst>
              <a:ext uri="{FF2B5EF4-FFF2-40B4-BE49-F238E27FC236}">
                <a16:creationId xmlns:a16="http://schemas.microsoft.com/office/drawing/2014/main" id="{FA7A0033-0898-B4FD-8B20-409E8F5B8061}"/>
              </a:ext>
            </a:extLst>
          </p:cNvPr>
          <p:cNvSpPr txBox="1"/>
          <p:nvPr/>
        </p:nvSpPr>
        <p:spPr>
          <a:xfrm>
            <a:off x="10488723" y="4157238"/>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70" name="TextBox 69">
            <a:extLst>
              <a:ext uri="{FF2B5EF4-FFF2-40B4-BE49-F238E27FC236}">
                <a16:creationId xmlns:a16="http://schemas.microsoft.com/office/drawing/2014/main" id="{5470E090-F666-0820-6AB3-5ECD089C1FA8}"/>
              </a:ext>
            </a:extLst>
          </p:cNvPr>
          <p:cNvSpPr txBox="1"/>
          <p:nvPr/>
        </p:nvSpPr>
        <p:spPr>
          <a:xfrm>
            <a:off x="7966227" y="5290258"/>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REGIONAL EVENT</a:t>
            </a:r>
          </a:p>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HERE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ADD DESCRIPTION HERE</a:t>
            </a:r>
          </a:p>
        </p:txBody>
      </p:sp>
      <p:sp>
        <p:nvSpPr>
          <p:cNvPr id="71" name="TextBox 70">
            <a:extLst>
              <a:ext uri="{FF2B5EF4-FFF2-40B4-BE49-F238E27FC236}">
                <a16:creationId xmlns:a16="http://schemas.microsoft.com/office/drawing/2014/main" id="{8F26DC18-6F33-5641-8077-157C67604777}"/>
              </a:ext>
            </a:extLst>
          </p:cNvPr>
          <p:cNvSpPr txBox="1"/>
          <p:nvPr/>
        </p:nvSpPr>
        <p:spPr>
          <a:xfrm>
            <a:off x="10535342" y="5194205"/>
            <a:ext cx="1006174"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DEADLINE</a:t>
            </a:r>
          </a:p>
          <a:p>
            <a:pPr algn="l">
              <a:lnSpc>
                <a:spcPts val="1480"/>
              </a:lnSpc>
              <a:spcBef>
                <a:spcPts val="0"/>
              </a:spcBef>
            </a:pPr>
            <a:r>
              <a:rPr lang="en-US" sz="1000" dirty="0">
                <a:solidFill>
                  <a:srgbClr val="00D8E8"/>
                </a:solidFill>
                <a:latin typeface="Century Gothic" panose="020B0502020202020204" pitchFamily="34" charset="0"/>
                <a:cs typeface="Poppins" panose="00000500000000000000" pitchFamily="50" charset="0"/>
              </a:rPr>
              <a:t>30 JUNE 2026</a:t>
            </a:r>
          </a:p>
        </p:txBody>
      </p:sp>
      <p:sp>
        <p:nvSpPr>
          <p:cNvPr id="72" name="TextBox 71">
            <a:extLst>
              <a:ext uri="{FF2B5EF4-FFF2-40B4-BE49-F238E27FC236}">
                <a16:creationId xmlns:a16="http://schemas.microsoft.com/office/drawing/2014/main" id="{B47F705F-3807-124B-1F2A-DC015BC15F41}"/>
              </a:ext>
            </a:extLst>
          </p:cNvPr>
          <p:cNvSpPr txBox="1"/>
          <p:nvPr/>
        </p:nvSpPr>
        <p:spPr>
          <a:xfrm>
            <a:off x="2319951" y="2191391"/>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GEO ELEVATE</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JOIN AS A MENTOR OR MENTEE</a:t>
            </a:r>
          </a:p>
        </p:txBody>
      </p:sp>
      <p:sp>
        <p:nvSpPr>
          <p:cNvPr id="73" name="TextBox 72">
            <a:extLst>
              <a:ext uri="{FF2B5EF4-FFF2-40B4-BE49-F238E27FC236}">
                <a16:creationId xmlns:a16="http://schemas.microsoft.com/office/drawing/2014/main" id="{85750646-D1DD-2EA1-3410-6245B0E4412F}"/>
              </a:ext>
            </a:extLst>
          </p:cNvPr>
          <p:cNvSpPr txBox="1"/>
          <p:nvPr/>
        </p:nvSpPr>
        <p:spPr>
          <a:xfrm>
            <a:off x="518499" y="1227276"/>
            <a:ext cx="1163782" cy="546237"/>
          </a:xfrm>
          <a:prstGeom prst="rect">
            <a:avLst/>
          </a:prstGeom>
          <a:noFill/>
        </p:spPr>
        <p:txBody>
          <a:bodyPr vert="horz" wrap="square" lIns="91440" tIns="45720" rIns="91440" bIns="45720" rtlCol="0" anchor="ctr">
            <a:noAutofit/>
          </a:bodyPr>
          <a:lstStyle/>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FELLOW OF</a:t>
            </a:r>
          </a:p>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GLOBL</a:t>
            </a:r>
          </a:p>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EQUITY</a:t>
            </a:r>
          </a:p>
        </p:txBody>
      </p:sp>
      <p:sp>
        <p:nvSpPr>
          <p:cNvPr id="74" name="TextBox 73">
            <a:extLst>
              <a:ext uri="{FF2B5EF4-FFF2-40B4-BE49-F238E27FC236}">
                <a16:creationId xmlns:a16="http://schemas.microsoft.com/office/drawing/2014/main" id="{D1388E8D-83A1-6BDD-BC12-A9BE09BE7F32}"/>
              </a:ext>
            </a:extLst>
          </p:cNvPr>
          <p:cNvSpPr txBox="1"/>
          <p:nvPr/>
        </p:nvSpPr>
        <p:spPr>
          <a:xfrm>
            <a:off x="960466" y="2245585"/>
            <a:ext cx="1163782"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E6007E"/>
                </a:solidFill>
                <a:latin typeface="Century Gothic" panose="020B0502020202020204" pitchFamily="34" charset="0"/>
                <a:cs typeface="Poppins" panose="00000500000000000000" pitchFamily="50" charset="0"/>
              </a:rPr>
              <a:t>SHARE</a:t>
            </a:r>
          </a:p>
          <a:p>
            <a:pPr algn="l">
              <a:lnSpc>
                <a:spcPts val="1240"/>
              </a:lnSpc>
              <a:spcBef>
                <a:spcPts val="0"/>
              </a:spcBef>
            </a:pPr>
            <a:r>
              <a:rPr lang="en-US" sz="1200" b="1" dirty="0">
                <a:solidFill>
                  <a:srgbClr val="E6007E"/>
                </a:solidFill>
                <a:latin typeface="Century Gothic" panose="020B0502020202020204" pitchFamily="34" charset="0"/>
                <a:cs typeface="Poppins" panose="00000500000000000000" pitchFamily="50" charset="0"/>
              </a:rPr>
              <a:t>LEARN</a:t>
            </a:r>
          </a:p>
          <a:p>
            <a:pPr algn="l">
              <a:lnSpc>
                <a:spcPts val="1240"/>
              </a:lnSpc>
              <a:spcBef>
                <a:spcPts val="0"/>
              </a:spcBef>
            </a:pPr>
            <a:r>
              <a:rPr lang="en-US" sz="1200" b="1" dirty="0">
                <a:solidFill>
                  <a:srgbClr val="E6007E"/>
                </a:solidFill>
                <a:latin typeface="Century Gothic" panose="020B0502020202020204" pitchFamily="34" charset="0"/>
                <a:cs typeface="Poppins" panose="00000500000000000000" pitchFamily="50" charset="0"/>
              </a:rPr>
              <a:t>DELIVER</a:t>
            </a:r>
          </a:p>
        </p:txBody>
      </p:sp>
      <p:sp>
        <p:nvSpPr>
          <p:cNvPr id="75" name="TextBox 74">
            <a:extLst>
              <a:ext uri="{FF2B5EF4-FFF2-40B4-BE49-F238E27FC236}">
                <a16:creationId xmlns:a16="http://schemas.microsoft.com/office/drawing/2014/main" id="{C37AF33D-84DA-6BAC-FC19-6A7280F00F0B}"/>
              </a:ext>
            </a:extLst>
          </p:cNvPr>
          <p:cNvSpPr txBox="1"/>
          <p:nvPr/>
        </p:nvSpPr>
        <p:spPr>
          <a:xfrm>
            <a:off x="960466" y="3295066"/>
            <a:ext cx="1163782"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FUTURE</a:t>
            </a:r>
          </a:p>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LEADER</a:t>
            </a:r>
          </a:p>
        </p:txBody>
      </p:sp>
      <p:sp>
        <p:nvSpPr>
          <p:cNvPr id="77" name="TextBox 76">
            <a:extLst>
              <a:ext uri="{FF2B5EF4-FFF2-40B4-BE49-F238E27FC236}">
                <a16:creationId xmlns:a16="http://schemas.microsoft.com/office/drawing/2014/main" id="{A0AE43A4-F82D-64A8-A60A-1542BED3567B}"/>
              </a:ext>
            </a:extLst>
          </p:cNvPr>
          <p:cNvSpPr txBox="1"/>
          <p:nvPr/>
        </p:nvSpPr>
        <p:spPr>
          <a:xfrm>
            <a:off x="960466" y="4323766"/>
            <a:ext cx="1163782"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chemeClr val="bg1">
                    <a:lumMod val="95000"/>
                  </a:schemeClr>
                </a:solidFill>
                <a:latin typeface="Century Gothic" panose="020B0502020202020204" pitchFamily="34" charset="0"/>
                <a:cs typeface="Poppins" panose="00000500000000000000" pitchFamily="50" charset="0"/>
              </a:rPr>
              <a:t>CONNECTED</a:t>
            </a:r>
          </a:p>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EQUITY</a:t>
            </a:r>
          </a:p>
        </p:txBody>
      </p:sp>
      <p:sp>
        <p:nvSpPr>
          <p:cNvPr id="78" name="TextBox 77">
            <a:extLst>
              <a:ext uri="{FF2B5EF4-FFF2-40B4-BE49-F238E27FC236}">
                <a16:creationId xmlns:a16="http://schemas.microsoft.com/office/drawing/2014/main" id="{E3172340-DED6-23CB-195F-74F43E6D69B4}"/>
              </a:ext>
            </a:extLst>
          </p:cNvPr>
          <p:cNvSpPr txBox="1"/>
          <p:nvPr/>
        </p:nvSpPr>
        <p:spPr>
          <a:xfrm>
            <a:off x="6481703" y="1217241"/>
            <a:ext cx="1163782"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NORCAL</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REGIONAL</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EVENT</a:t>
            </a:r>
          </a:p>
        </p:txBody>
      </p:sp>
      <p:sp>
        <p:nvSpPr>
          <p:cNvPr id="79" name="TextBox 78">
            <a:extLst>
              <a:ext uri="{FF2B5EF4-FFF2-40B4-BE49-F238E27FC236}">
                <a16:creationId xmlns:a16="http://schemas.microsoft.com/office/drawing/2014/main" id="{4A059FDF-7C32-93C8-32B3-DA1CBE841163}"/>
              </a:ext>
            </a:extLst>
          </p:cNvPr>
          <p:cNvSpPr txBox="1"/>
          <p:nvPr/>
        </p:nvSpPr>
        <p:spPr>
          <a:xfrm>
            <a:off x="6492093" y="2256332"/>
            <a:ext cx="1258786"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FF0000"/>
                </a:solidFill>
                <a:latin typeface="Century Gothic" panose="020B0502020202020204" pitchFamily="34" charset="0"/>
                <a:cs typeface="Poppins" panose="00000500000000000000" pitchFamily="50" charset="0"/>
              </a:rPr>
              <a:t>GEO</a:t>
            </a:r>
          </a:p>
          <a:p>
            <a:pPr algn="l">
              <a:lnSpc>
                <a:spcPts val="1240"/>
              </a:lnSpc>
              <a:spcBef>
                <a:spcPts val="0"/>
              </a:spcBef>
            </a:pPr>
            <a:r>
              <a:rPr lang="en-US" sz="1200" b="1" dirty="0">
                <a:solidFill>
                  <a:srgbClr val="FF0000"/>
                </a:solidFill>
                <a:latin typeface="Century Gothic" panose="020B0502020202020204" pitchFamily="34" charset="0"/>
                <a:cs typeface="Poppins" panose="00000500000000000000" pitchFamily="50" charset="0"/>
              </a:rPr>
              <a:t>ANNUAL</a:t>
            </a:r>
          </a:p>
          <a:p>
            <a:pPr algn="l">
              <a:lnSpc>
                <a:spcPts val="1240"/>
              </a:lnSpc>
              <a:spcBef>
                <a:spcPts val="0"/>
              </a:spcBef>
            </a:pPr>
            <a:r>
              <a:rPr lang="en-US" sz="1200" b="1" dirty="0">
                <a:solidFill>
                  <a:srgbClr val="FF0000"/>
                </a:solidFill>
                <a:latin typeface="Century Gothic" panose="020B0502020202020204" pitchFamily="34" charset="0"/>
                <a:cs typeface="Poppins" panose="00000500000000000000" pitchFamily="50" charset="0"/>
              </a:rPr>
              <a:t>CONFERENCE</a:t>
            </a:r>
          </a:p>
        </p:txBody>
      </p:sp>
      <p:sp>
        <p:nvSpPr>
          <p:cNvPr id="80" name="TextBox 79">
            <a:extLst>
              <a:ext uri="{FF2B5EF4-FFF2-40B4-BE49-F238E27FC236}">
                <a16:creationId xmlns:a16="http://schemas.microsoft.com/office/drawing/2014/main" id="{D09B9A6E-C660-4210-3B19-F688EFBA532D}"/>
              </a:ext>
            </a:extLst>
          </p:cNvPr>
          <p:cNvSpPr txBox="1"/>
          <p:nvPr/>
        </p:nvSpPr>
        <p:spPr>
          <a:xfrm>
            <a:off x="6481702" y="3285032"/>
            <a:ext cx="1258786"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6065FB"/>
                </a:solidFill>
                <a:latin typeface="Century Gothic" panose="020B0502020202020204" pitchFamily="34" charset="0"/>
                <a:cs typeface="Poppins" panose="00000500000000000000" pitchFamily="50" charset="0"/>
              </a:rPr>
              <a:t>GEO</a:t>
            </a:r>
          </a:p>
          <a:p>
            <a:pPr algn="l">
              <a:lnSpc>
                <a:spcPts val="1240"/>
              </a:lnSpc>
              <a:spcBef>
                <a:spcPts val="0"/>
              </a:spcBef>
            </a:pPr>
            <a:r>
              <a:rPr lang="en-US" sz="1200" b="1" dirty="0">
                <a:solidFill>
                  <a:srgbClr val="6065FB"/>
                </a:solidFill>
                <a:latin typeface="Century Gothic" panose="020B0502020202020204" pitchFamily="34" charset="0"/>
                <a:cs typeface="Poppins" panose="00000500000000000000" pitchFamily="50" charset="0"/>
              </a:rPr>
              <a:t>ANNUAL</a:t>
            </a:r>
          </a:p>
          <a:p>
            <a:pPr algn="l">
              <a:lnSpc>
                <a:spcPts val="1240"/>
              </a:lnSpc>
              <a:spcBef>
                <a:spcPts val="0"/>
              </a:spcBef>
            </a:pPr>
            <a:r>
              <a:rPr lang="en-US" sz="1200" b="1" dirty="0">
                <a:solidFill>
                  <a:srgbClr val="6065FB"/>
                </a:solidFill>
                <a:latin typeface="Century Gothic" panose="020B0502020202020204" pitchFamily="34" charset="0"/>
                <a:cs typeface="Poppins" panose="00000500000000000000" pitchFamily="50" charset="0"/>
              </a:rPr>
              <a:t>AWARDS</a:t>
            </a:r>
          </a:p>
        </p:txBody>
      </p:sp>
      <p:sp>
        <p:nvSpPr>
          <p:cNvPr id="81" name="TextBox 80">
            <a:extLst>
              <a:ext uri="{FF2B5EF4-FFF2-40B4-BE49-F238E27FC236}">
                <a16:creationId xmlns:a16="http://schemas.microsoft.com/office/drawing/2014/main" id="{A0B7B78C-8E38-5012-A41F-264C5B5D8A42}"/>
              </a:ext>
            </a:extLst>
          </p:cNvPr>
          <p:cNvSpPr txBox="1"/>
          <p:nvPr/>
        </p:nvSpPr>
        <p:spPr>
          <a:xfrm>
            <a:off x="6471311" y="4313732"/>
            <a:ext cx="1258786"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00F88A"/>
                </a:solidFill>
                <a:latin typeface="Century Gothic" panose="020B0502020202020204" pitchFamily="34" charset="0"/>
                <a:cs typeface="Poppins" panose="00000500000000000000" pitchFamily="50" charset="0"/>
              </a:rPr>
              <a:t>GEO</a:t>
            </a:r>
          </a:p>
          <a:p>
            <a:pPr algn="l">
              <a:lnSpc>
                <a:spcPts val="1240"/>
              </a:lnSpc>
              <a:spcBef>
                <a:spcPts val="0"/>
              </a:spcBef>
            </a:pPr>
            <a:r>
              <a:rPr lang="en-US" sz="1200" b="1" dirty="0">
                <a:solidFill>
                  <a:srgbClr val="00F88A"/>
                </a:solidFill>
                <a:latin typeface="Century Gothic" panose="020B0502020202020204" pitchFamily="34" charset="0"/>
                <a:cs typeface="Poppins" panose="00000500000000000000" pitchFamily="50" charset="0"/>
              </a:rPr>
              <a:t>GLOBAL</a:t>
            </a:r>
          </a:p>
          <a:p>
            <a:pPr algn="l">
              <a:lnSpc>
                <a:spcPts val="1240"/>
              </a:lnSpc>
              <a:spcBef>
                <a:spcPts val="0"/>
              </a:spcBef>
            </a:pPr>
            <a:r>
              <a:rPr lang="en-US" sz="1200" b="1" dirty="0">
                <a:solidFill>
                  <a:srgbClr val="00F88A"/>
                </a:solidFill>
                <a:latin typeface="Century Gothic" panose="020B0502020202020204" pitchFamily="34" charset="0"/>
                <a:cs typeface="Poppins" panose="00000500000000000000" pitchFamily="50" charset="0"/>
              </a:rPr>
              <a:t>WEBCAST</a:t>
            </a:r>
          </a:p>
        </p:txBody>
      </p:sp>
      <p:sp>
        <p:nvSpPr>
          <p:cNvPr id="82" name="TextBox 81">
            <a:extLst>
              <a:ext uri="{FF2B5EF4-FFF2-40B4-BE49-F238E27FC236}">
                <a16:creationId xmlns:a16="http://schemas.microsoft.com/office/drawing/2014/main" id="{1AA7F429-1A7C-E2B1-D81F-52F13D61F924}"/>
              </a:ext>
            </a:extLst>
          </p:cNvPr>
          <p:cNvSpPr txBox="1"/>
          <p:nvPr/>
        </p:nvSpPr>
        <p:spPr>
          <a:xfrm>
            <a:off x="6492093" y="5352823"/>
            <a:ext cx="1258786"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chemeClr val="bg1">
                    <a:lumMod val="95000"/>
                  </a:schemeClr>
                </a:solidFill>
                <a:latin typeface="Century Gothic" panose="020B0502020202020204" pitchFamily="34" charset="0"/>
                <a:cs typeface="Poppins" panose="00000500000000000000" pitchFamily="50" charset="0"/>
              </a:rPr>
              <a:t>EVENT</a:t>
            </a:r>
          </a:p>
          <a:p>
            <a:pPr algn="l">
              <a:lnSpc>
                <a:spcPts val="1240"/>
              </a:lnSpc>
              <a:spcBef>
                <a:spcPts val="0"/>
              </a:spcBef>
            </a:pPr>
            <a:r>
              <a:rPr lang="en-US" sz="1200" b="1" dirty="0">
                <a:solidFill>
                  <a:schemeClr val="bg1">
                    <a:lumMod val="95000"/>
                  </a:schemeClr>
                </a:solidFill>
                <a:latin typeface="Century Gothic" panose="020B0502020202020204" pitchFamily="34" charset="0"/>
                <a:cs typeface="Poppins" panose="00000500000000000000" pitchFamily="50" charset="0"/>
              </a:rPr>
              <a:t>NAME</a:t>
            </a:r>
          </a:p>
          <a:p>
            <a:pPr algn="l">
              <a:lnSpc>
                <a:spcPts val="1240"/>
              </a:lnSpc>
              <a:spcBef>
                <a:spcPts val="0"/>
              </a:spcBef>
            </a:pPr>
            <a:r>
              <a:rPr lang="en-US" sz="1200" b="1" dirty="0">
                <a:solidFill>
                  <a:schemeClr val="bg1">
                    <a:lumMod val="95000"/>
                  </a:schemeClr>
                </a:solidFill>
                <a:latin typeface="Century Gothic" panose="020B0502020202020204" pitchFamily="34" charset="0"/>
                <a:cs typeface="Poppins" panose="00000500000000000000" pitchFamily="50" charset="0"/>
              </a:rPr>
              <a:t>HERE</a:t>
            </a:r>
          </a:p>
        </p:txBody>
      </p:sp>
      <p:sp>
        <p:nvSpPr>
          <p:cNvPr id="83" name="TextBox 82">
            <a:extLst>
              <a:ext uri="{FF2B5EF4-FFF2-40B4-BE49-F238E27FC236}">
                <a16:creationId xmlns:a16="http://schemas.microsoft.com/office/drawing/2014/main" id="{54E9E91E-126F-1480-766E-11C82742565A}"/>
              </a:ext>
            </a:extLst>
          </p:cNvPr>
          <p:cNvSpPr txBox="1"/>
          <p:nvPr/>
        </p:nvSpPr>
        <p:spPr>
          <a:xfrm>
            <a:off x="922567" y="5352823"/>
            <a:ext cx="1163782"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PERE</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REGIONAL</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EVENT</a:t>
            </a:r>
          </a:p>
        </p:txBody>
      </p:sp>
      <p:pic>
        <p:nvPicPr>
          <p:cNvPr id="85" name="Graphic 84">
            <a:extLst>
              <a:ext uri="{FF2B5EF4-FFF2-40B4-BE49-F238E27FC236}">
                <a16:creationId xmlns:a16="http://schemas.microsoft.com/office/drawing/2014/main" id="{9C17B0B9-6D88-31B6-F0B7-3ABD9FD7A8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4700" y="1219124"/>
            <a:ext cx="341949" cy="315764"/>
          </a:xfrm>
          <a:prstGeom prst="rect">
            <a:avLst/>
          </a:prstGeom>
        </p:spPr>
      </p:pic>
      <p:pic>
        <p:nvPicPr>
          <p:cNvPr id="90" name="Graphic 89">
            <a:extLst>
              <a:ext uri="{FF2B5EF4-FFF2-40B4-BE49-F238E27FC236}">
                <a16:creationId xmlns:a16="http://schemas.microsoft.com/office/drawing/2014/main" id="{E964751D-E7D4-C87F-C383-1ACA82BDB7D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22388" y="2237433"/>
            <a:ext cx="341949" cy="315764"/>
          </a:xfrm>
          <a:prstGeom prst="rect">
            <a:avLst/>
          </a:prstGeom>
        </p:spPr>
      </p:pic>
      <p:pic>
        <p:nvPicPr>
          <p:cNvPr id="91" name="Graphic 90">
            <a:extLst>
              <a:ext uri="{FF2B5EF4-FFF2-40B4-BE49-F238E27FC236}">
                <a16:creationId xmlns:a16="http://schemas.microsoft.com/office/drawing/2014/main" id="{61290F77-86AE-B44E-828E-84D9BC2F31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32779" y="3297305"/>
            <a:ext cx="341949" cy="315764"/>
          </a:xfrm>
          <a:prstGeom prst="rect">
            <a:avLst/>
          </a:prstGeom>
        </p:spPr>
      </p:pic>
      <p:pic>
        <p:nvPicPr>
          <p:cNvPr id="92" name="Graphic 91">
            <a:extLst>
              <a:ext uri="{FF2B5EF4-FFF2-40B4-BE49-F238E27FC236}">
                <a16:creationId xmlns:a16="http://schemas.microsoft.com/office/drawing/2014/main" id="{C2892554-62DC-1B2C-695D-0E83AEA3A7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32779" y="4315614"/>
            <a:ext cx="341949" cy="315764"/>
          </a:xfrm>
          <a:prstGeom prst="rect">
            <a:avLst/>
          </a:prstGeom>
        </p:spPr>
      </p:pic>
      <p:pic>
        <p:nvPicPr>
          <p:cNvPr id="93" name="Graphic 92">
            <a:extLst>
              <a:ext uri="{FF2B5EF4-FFF2-40B4-BE49-F238E27FC236}">
                <a16:creationId xmlns:a16="http://schemas.microsoft.com/office/drawing/2014/main" id="{809755F1-1ADD-899B-C385-8F1CC519944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11997" y="5365096"/>
            <a:ext cx="341949" cy="315764"/>
          </a:xfrm>
          <a:prstGeom prst="rect">
            <a:avLst/>
          </a:prstGeom>
        </p:spPr>
      </p:pic>
      <p:pic>
        <p:nvPicPr>
          <p:cNvPr id="94" name="Graphic 93">
            <a:extLst>
              <a:ext uri="{FF2B5EF4-FFF2-40B4-BE49-F238E27FC236}">
                <a16:creationId xmlns:a16="http://schemas.microsoft.com/office/drawing/2014/main" id="{FFDAC0B0-9775-1CB5-102A-3F73461ABFD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09312" y="1213192"/>
            <a:ext cx="341949" cy="315764"/>
          </a:xfrm>
          <a:prstGeom prst="rect">
            <a:avLst/>
          </a:prstGeom>
        </p:spPr>
      </p:pic>
      <p:pic>
        <p:nvPicPr>
          <p:cNvPr id="95" name="Graphic 94">
            <a:extLst>
              <a:ext uri="{FF2B5EF4-FFF2-40B4-BE49-F238E27FC236}">
                <a16:creationId xmlns:a16="http://schemas.microsoft.com/office/drawing/2014/main" id="{C9C327B8-E302-959D-BF38-E66A612D53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09312" y="2231501"/>
            <a:ext cx="341949" cy="315764"/>
          </a:xfrm>
          <a:prstGeom prst="rect">
            <a:avLst/>
          </a:prstGeom>
        </p:spPr>
      </p:pic>
      <p:pic>
        <p:nvPicPr>
          <p:cNvPr id="96" name="Graphic 95">
            <a:extLst>
              <a:ext uri="{FF2B5EF4-FFF2-40B4-BE49-F238E27FC236}">
                <a16:creationId xmlns:a16="http://schemas.microsoft.com/office/drawing/2014/main" id="{FEDE06BC-F60E-B2B4-611F-27D2D15D1BF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19703" y="3291373"/>
            <a:ext cx="341949" cy="315764"/>
          </a:xfrm>
          <a:prstGeom prst="rect">
            <a:avLst/>
          </a:prstGeom>
        </p:spPr>
      </p:pic>
      <p:pic>
        <p:nvPicPr>
          <p:cNvPr id="97" name="Graphic 96">
            <a:extLst>
              <a:ext uri="{FF2B5EF4-FFF2-40B4-BE49-F238E27FC236}">
                <a16:creationId xmlns:a16="http://schemas.microsoft.com/office/drawing/2014/main" id="{4FC9D6D0-E800-2F6A-C736-1FA3D4BBA8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19703" y="4309682"/>
            <a:ext cx="341949" cy="315764"/>
          </a:xfrm>
          <a:prstGeom prst="rect">
            <a:avLst/>
          </a:prstGeom>
        </p:spPr>
      </p:pic>
      <p:pic>
        <p:nvPicPr>
          <p:cNvPr id="98" name="Graphic 97">
            <a:extLst>
              <a:ext uri="{FF2B5EF4-FFF2-40B4-BE49-F238E27FC236}">
                <a16:creationId xmlns:a16="http://schemas.microsoft.com/office/drawing/2014/main" id="{BB2788E7-0091-8C1C-9A57-86A0D4BC987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98921" y="5359164"/>
            <a:ext cx="341949" cy="315764"/>
          </a:xfrm>
          <a:prstGeom prst="rect">
            <a:avLst/>
          </a:prstGeom>
        </p:spPr>
      </p:pic>
    </p:spTree>
    <p:extLst>
      <p:ext uri="{BB962C8B-B14F-4D97-AF65-F5344CB8AC3E}">
        <p14:creationId xmlns:p14="http://schemas.microsoft.com/office/powerpoint/2010/main" val="1496394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A30F-FFAE-D0C1-569E-13161536BD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F9F63D-7AC7-6109-F6CC-E4D93B6FCEAA}"/>
              </a:ext>
            </a:extLst>
          </p:cNvPr>
          <p:cNvSpPr/>
          <p:nvPr/>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33930466-709E-CAAB-248E-BB4943A80CD5}"/>
              </a:ext>
            </a:extLst>
          </p:cNvPr>
          <p:cNvPicPr>
            <a:picLocks noChangeAspect="1"/>
          </p:cNvPicPr>
          <p:nvPr/>
        </p:nvPicPr>
        <p:blipFill>
          <a:blip r:embed="rId2" cstate="email">
            <a:extLst>
              <a:ext uri="{28A0092B-C50C-407E-A947-70E740481C1C}">
                <a14:useLocalDpi xmlns:a14="http://schemas.microsoft.com/office/drawing/2010/main"/>
              </a:ext>
            </a:extLst>
          </a:blip>
          <a:srcRect l="-7089" b="-15833"/>
          <a:stretch>
            <a:fillRect/>
          </a:stretch>
        </p:blipFill>
        <p:spPr>
          <a:xfrm>
            <a:off x="672423" y="0"/>
            <a:ext cx="3204038" cy="1781494"/>
          </a:xfrm>
          <a:prstGeom prst="rect">
            <a:avLst/>
          </a:prstGeom>
        </p:spPr>
      </p:pic>
      <p:pic>
        <p:nvPicPr>
          <p:cNvPr id="4" name="Picture 3">
            <a:extLst>
              <a:ext uri="{FF2B5EF4-FFF2-40B4-BE49-F238E27FC236}">
                <a16:creationId xmlns:a16="http://schemas.microsoft.com/office/drawing/2014/main" id="{4C49A042-AC1E-1C66-3E24-B53707C1564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7808" y="5818118"/>
            <a:ext cx="1868017" cy="942442"/>
          </a:xfrm>
          <a:prstGeom prst="rect">
            <a:avLst/>
          </a:prstGeom>
        </p:spPr>
      </p:pic>
      <p:sp>
        <p:nvSpPr>
          <p:cNvPr id="5" name="Title 1">
            <a:extLst>
              <a:ext uri="{FF2B5EF4-FFF2-40B4-BE49-F238E27FC236}">
                <a16:creationId xmlns:a16="http://schemas.microsoft.com/office/drawing/2014/main" id="{6A14FDD0-5FC9-5758-3102-404EF1DCF87E}"/>
              </a:ext>
            </a:extLst>
          </p:cNvPr>
          <p:cNvSpPr txBox="1">
            <a:spLocks/>
          </p:cNvSpPr>
          <p:nvPr/>
        </p:nvSpPr>
        <p:spPr>
          <a:xfrm>
            <a:off x="835030" y="2387964"/>
            <a:ext cx="4079828" cy="886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40"/>
              </a:lnSpc>
              <a:spcBef>
                <a:spcPts val="0"/>
              </a:spcBef>
            </a:pPr>
            <a:r>
              <a:rPr lang="en-US" sz="3200" b="1" dirty="0">
                <a:solidFill>
                  <a:srgbClr val="090C37"/>
                </a:solidFill>
                <a:latin typeface="Century Gothic" panose="020B0502020202020204" pitchFamily="34" charset="0"/>
                <a:cs typeface="Poppins" panose="00000500000000000000" pitchFamily="50" charset="0"/>
              </a:rPr>
              <a:t>WE HELP YOU TO ACHIEVE YOUR CAREER AMBITIONS</a:t>
            </a:r>
            <a:endParaRPr lang="id-ID" sz="3200" b="1" dirty="0">
              <a:solidFill>
                <a:srgbClr val="090C37"/>
              </a:solidFill>
              <a:latin typeface="Century Gothic" panose="020B0502020202020204" pitchFamily="34" charset="0"/>
              <a:cs typeface="Poppins" panose="00000500000000000000" pitchFamily="50" charset="0"/>
            </a:endParaRPr>
          </a:p>
        </p:txBody>
      </p:sp>
      <p:sp>
        <p:nvSpPr>
          <p:cNvPr id="16" name="Rectangle 15">
            <a:extLst>
              <a:ext uri="{FF2B5EF4-FFF2-40B4-BE49-F238E27FC236}">
                <a16:creationId xmlns:a16="http://schemas.microsoft.com/office/drawing/2014/main" id="{101E4599-6EC9-ECDF-5750-78D721D74DED}"/>
              </a:ext>
            </a:extLst>
          </p:cNvPr>
          <p:cNvSpPr/>
          <p:nvPr/>
        </p:nvSpPr>
        <p:spPr>
          <a:xfrm>
            <a:off x="5101936" y="306891"/>
            <a:ext cx="6764480"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59CD9FA-63FB-4466-9A67-B7074F99BD2F}"/>
              </a:ext>
            </a:extLst>
          </p:cNvPr>
          <p:cNvSpPr txBox="1"/>
          <p:nvPr/>
        </p:nvSpPr>
        <p:spPr>
          <a:xfrm>
            <a:off x="5621482" y="2618735"/>
            <a:ext cx="37719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24" name="TextBox 23">
            <a:extLst>
              <a:ext uri="{FF2B5EF4-FFF2-40B4-BE49-F238E27FC236}">
                <a16:creationId xmlns:a16="http://schemas.microsoft.com/office/drawing/2014/main" id="{3ABB2D20-26F0-010D-EBA5-2B711249D513}"/>
              </a:ext>
            </a:extLst>
          </p:cNvPr>
          <p:cNvSpPr txBox="1"/>
          <p:nvPr/>
        </p:nvSpPr>
        <p:spPr>
          <a:xfrm>
            <a:off x="6095999" y="3014506"/>
            <a:ext cx="2788227" cy="304812"/>
          </a:xfrm>
          <a:prstGeom prst="rect">
            <a:avLst/>
          </a:prstGeom>
        </p:spPr>
        <p:txBody>
          <a:bodyPr vert="horz" wrap="square" lIns="91440" tIns="45720" rIns="91440" bIns="45720" rtlCol="0" anchor="ctr">
            <a:normAutofit fontScale="475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DATA AND INSIGHTS</a:t>
            </a:r>
          </a:p>
        </p:txBody>
      </p:sp>
      <p:sp>
        <p:nvSpPr>
          <p:cNvPr id="26" name="TextBox 25">
            <a:extLst>
              <a:ext uri="{FF2B5EF4-FFF2-40B4-BE49-F238E27FC236}">
                <a16:creationId xmlns:a16="http://schemas.microsoft.com/office/drawing/2014/main" id="{07B9D828-F4B6-A102-092E-6B7CCD10C28E}"/>
              </a:ext>
            </a:extLst>
          </p:cNvPr>
          <p:cNvSpPr txBox="1"/>
          <p:nvPr/>
        </p:nvSpPr>
        <p:spPr>
          <a:xfrm>
            <a:off x="9078189" y="3014506"/>
            <a:ext cx="2788227" cy="304812"/>
          </a:xfrm>
          <a:prstGeom prst="rect">
            <a:avLst/>
          </a:prstGeom>
        </p:spPr>
        <p:txBody>
          <a:bodyPr vert="horz" wrap="square" lIns="91440" tIns="45720" rIns="91440" bIns="45720" rtlCol="0" anchor="ctr">
            <a:normAutofit fontScale="400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LEARNING AND DEVELOPMENT</a:t>
            </a:r>
          </a:p>
        </p:txBody>
      </p:sp>
      <p:sp>
        <p:nvSpPr>
          <p:cNvPr id="40" name="TextBox 39">
            <a:extLst>
              <a:ext uri="{FF2B5EF4-FFF2-40B4-BE49-F238E27FC236}">
                <a16:creationId xmlns:a16="http://schemas.microsoft.com/office/drawing/2014/main" id="{9875842C-D01F-EAD7-67A0-D6AE9E8791BA}"/>
              </a:ext>
            </a:extLst>
          </p:cNvPr>
          <p:cNvSpPr txBox="1"/>
          <p:nvPr/>
        </p:nvSpPr>
        <p:spPr>
          <a:xfrm>
            <a:off x="7507432" y="302079"/>
            <a:ext cx="2524990" cy="1382658"/>
          </a:xfrm>
          <a:prstGeom prst="rect">
            <a:avLst/>
          </a:prstGeom>
        </p:spPr>
        <p:txBody>
          <a:bodyPr vert="horz" wrap="square" lIns="91440" tIns="45720" rIns="91440" bIns="45720" rtlCol="0" anchor="ctr">
            <a:normAutofit/>
          </a:bodyPr>
          <a:lstStyle/>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Ten categories</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Recognition on a global stage</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Apply October to January</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Winners announced at GEO Annual</a:t>
            </a:r>
          </a:p>
        </p:txBody>
      </p:sp>
      <p:sp>
        <p:nvSpPr>
          <p:cNvPr id="6" name="Content Placeholder 2">
            <a:extLst>
              <a:ext uri="{FF2B5EF4-FFF2-40B4-BE49-F238E27FC236}">
                <a16:creationId xmlns:a16="http://schemas.microsoft.com/office/drawing/2014/main" id="{60CC5710-CE76-D403-DD70-B46BE439774F}"/>
              </a:ext>
            </a:extLst>
          </p:cNvPr>
          <p:cNvSpPr txBox="1">
            <a:spLocks/>
          </p:cNvSpPr>
          <p:nvPr/>
        </p:nvSpPr>
        <p:spPr>
          <a:xfrm>
            <a:off x="833214" y="3476790"/>
            <a:ext cx="4079828" cy="1193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9E99"/>
              </a:buClr>
              <a:buSzPct val="150000"/>
              <a:buNone/>
            </a:pPr>
            <a:r>
              <a:rPr lang="en-GB" sz="1000" dirty="0">
                <a:latin typeface="Century Gothic" panose="020B0502020202020204" pitchFamily="34" charset="0"/>
                <a:cs typeface="Arial" panose="020B0604020202020204" pitchFamily="34" charset="0"/>
              </a:rPr>
              <a:t>GEO offers unmatched benefits for equity professionals, providing the tools, connections, and expertise needed to thrive in a complex and dynamic industry. </a:t>
            </a:r>
          </a:p>
          <a:p>
            <a:pPr marL="0" indent="0">
              <a:buClr>
                <a:srgbClr val="009E99"/>
              </a:buClr>
              <a:buSzPct val="150000"/>
              <a:buNone/>
            </a:pPr>
            <a:br>
              <a:rPr lang="en-GB" sz="1000" dirty="0">
                <a:latin typeface="Century Gothic" panose="020B0502020202020204" pitchFamily="34" charset="0"/>
                <a:cs typeface="Arial" panose="020B0604020202020204" pitchFamily="34" charset="0"/>
              </a:rPr>
            </a:br>
            <a:r>
              <a:rPr lang="en-GB" sz="1000" dirty="0">
                <a:latin typeface="Century Gothic" panose="020B0502020202020204" pitchFamily="34" charset="0"/>
                <a:cs typeface="Arial" panose="020B0604020202020204" pitchFamily="34" charset="0"/>
              </a:rPr>
              <a:t>Whether you’re looking to enhance your skills, expand your network, or gain recognition in the equity compensation field, GEO is your trusted partner for success.</a:t>
            </a:r>
          </a:p>
        </p:txBody>
      </p:sp>
      <p:sp>
        <p:nvSpPr>
          <p:cNvPr id="32" name="Rectangle 31">
            <a:extLst>
              <a:ext uri="{FF2B5EF4-FFF2-40B4-BE49-F238E27FC236}">
                <a16:creationId xmlns:a16="http://schemas.microsoft.com/office/drawing/2014/main" id="{F13E35A9-D125-3CA0-AD84-E2EBDB8FC9EB}"/>
              </a:ext>
            </a:extLst>
          </p:cNvPr>
          <p:cNvSpPr/>
          <p:nvPr/>
        </p:nvSpPr>
        <p:spPr>
          <a:xfrm>
            <a:off x="5101391" y="1891980"/>
            <a:ext cx="6756694"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679B4E6-948F-3B69-3B6B-3410AEA0136E}"/>
              </a:ext>
            </a:extLst>
          </p:cNvPr>
          <p:cNvSpPr/>
          <p:nvPr/>
        </p:nvSpPr>
        <p:spPr>
          <a:xfrm>
            <a:off x="5101391" y="3476790"/>
            <a:ext cx="6756694"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B246CC8-0BEB-8A92-4217-85BC00B343A9}"/>
              </a:ext>
            </a:extLst>
          </p:cNvPr>
          <p:cNvSpPr/>
          <p:nvPr/>
        </p:nvSpPr>
        <p:spPr>
          <a:xfrm>
            <a:off x="5078547" y="5057249"/>
            <a:ext cx="6756694"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EC2DDBE3-3591-810B-6560-A14A85D138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61974" y="431763"/>
            <a:ext cx="2299857" cy="1036388"/>
          </a:xfrm>
          <a:prstGeom prst="rect">
            <a:avLst/>
          </a:prstGeom>
        </p:spPr>
      </p:pic>
      <p:sp>
        <p:nvSpPr>
          <p:cNvPr id="12" name="TextBox 11">
            <a:extLst>
              <a:ext uri="{FF2B5EF4-FFF2-40B4-BE49-F238E27FC236}">
                <a16:creationId xmlns:a16="http://schemas.microsoft.com/office/drawing/2014/main" id="{FF7A8387-3640-9729-ABF1-9F94D5F3338F}"/>
              </a:ext>
            </a:extLst>
          </p:cNvPr>
          <p:cNvSpPr txBox="1"/>
          <p:nvPr/>
        </p:nvSpPr>
        <p:spPr>
          <a:xfrm>
            <a:off x="7507432" y="1902804"/>
            <a:ext cx="2524990" cy="1382658"/>
          </a:xfrm>
          <a:prstGeom prst="rect">
            <a:avLst/>
          </a:prstGeom>
        </p:spPr>
        <p:txBody>
          <a:bodyPr vert="horz" wrap="square" lIns="91440" tIns="45720" rIns="91440" bIns="45720" rtlCol="0" anchor="ctr">
            <a:normAutofit/>
          </a:bodyPr>
          <a:lstStyle/>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Ten categories</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Recognition on a global stage</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Apply October to January</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Winners announced at GEO Annual</a:t>
            </a:r>
          </a:p>
        </p:txBody>
      </p:sp>
      <p:pic>
        <p:nvPicPr>
          <p:cNvPr id="8" name="Picture 7">
            <a:extLst>
              <a:ext uri="{FF2B5EF4-FFF2-40B4-BE49-F238E27FC236}">
                <a16:creationId xmlns:a16="http://schemas.microsoft.com/office/drawing/2014/main" id="{7F7A9A08-25BE-AE4C-0A2C-DC795E6684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9450" y="1808003"/>
            <a:ext cx="3066308" cy="1533154"/>
          </a:xfrm>
          <a:prstGeom prst="rect">
            <a:avLst/>
          </a:prstGeom>
        </p:spPr>
      </p:pic>
      <p:pic>
        <p:nvPicPr>
          <p:cNvPr id="11" name="Picture 10">
            <a:extLst>
              <a:ext uri="{FF2B5EF4-FFF2-40B4-BE49-F238E27FC236}">
                <a16:creationId xmlns:a16="http://schemas.microsoft.com/office/drawing/2014/main" id="{53EA7C55-B5D7-257B-40F3-69D7B06272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96159" y="3715683"/>
            <a:ext cx="1881828" cy="892313"/>
          </a:xfrm>
          <a:prstGeom prst="rect">
            <a:avLst/>
          </a:prstGeom>
        </p:spPr>
      </p:pic>
      <p:sp>
        <p:nvSpPr>
          <p:cNvPr id="42" name="TextBox 41">
            <a:extLst>
              <a:ext uri="{FF2B5EF4-FFF2-40B4-BE49-F238E27FC236}">
                <a16:creationId xmlns:a16="http://schemas.microsoft.com/office/drawing/2014/main" id="{E9E0A70B-54ED-6556-371A-3FB1F91DA2F9}"/>
              </a:ext>
            </a:extLst>
          </p:cNvPr>
          <p:cNvSpPr txBox="1"/>
          <p:nvPr/>
        </p:nvSpPr>
        <p:spPr>
          <a:xfrm>
            <a:off x="7372754" y="3727896"/>
            <a:ext cx="3174019" cy="868297"/>
          </a:xfrm>
          <a:prstGeom prst="rect">
            <a:avLst/>
          </a:prstGeom>
        </p:spPr>
        <p:txBody>
          <a:bodyPr vert="horz" wrap="square" lIns="91440" tIns="45720" rIns="91440" bIns="45720" rtlCol="0" anchor="ctr">
            <a:noAutofit/>
          </a:bodyPr>
          <a:lstStyle/>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Fellow of Global Equity (FGE) designation</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Fellows-only events and GEO event discounts</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Lifetime membership to GEO, post-retirement</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Apply year round. 31 Jan, 30 June, 31 Oct</a:t>
            </a:r>
          </a:p>
        </p:txBody>
      </p:sp>
      <p:sp>
        <p:nvSpPr>
          <p:cNvPr id="35" name="TextBox 34">
            <a:extLst>
              <a:ext uri="{FF2B5EF4-FFF2-40B4-BE49-F238E27FC236}">
                <a16:creationId xmlns:a16="http://schemas.microsoft.com/office/drawing/2014/main" id="{CB58B97D-3038-5CE8-574D-2899DDFF392D}"/>
              </a:ext>
            </a:extLst>
          </p:cNvPr>
          <p:cNvSpPr txBox="1"/>
          <p:nvPr/>
        </p:nvSpPr>
        <p:spPr>
          <a:xfrm>
            <a:off x="7372753" y="5321486"/>
            <a:ext cx="3174019" cy="776635"/>
          </a:xfrm>
          <a:prstGeom prst="rect">
            <a:avLst/>
          </a:prstGeom>
        </p:spPr>
        <p:txBody>
          <a:bodyPr vert="horz" wrap="square" lIns="91440" tIns="45720" rIns="91440" bIns="45720" rtlCol="0" anchor="ctr">
            <a:noAutofit/>
          </a:bodyPr>
          <a:lstStyle/>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Ten categories</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Recognition on a global stage</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Apply October to January</a:t>
            </a:r>
          </a:p>
          <a:p>
            <a:pPr marL="171450" indent="-171450" algn="l">
              <a:lnSpc>
                <a:spcPts val="1480"/>
              </a:lnSpc>
              <a:spcBef>
                <a:spcPts val="0"/>
              </a:spcBef>
              <a:buClr>
                <a:srgbClr val="E1C077"/>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Winners announced at GEO Annual</a:t>
            </a:r>
          </a:p>
        </p:txBody>
      </p:sp>
      <p:sp>
        <p:nvSpPr>
          <p:cNvPr id="44" name="Rectangle 43">
            <a:extLst>
              <a:ext uri="{FF2B5EF4-FFF2-40B4-BE49-F238E27FC236}">
                <a16:creationId xmlns:a16="http://schemas.microsoft.com/office/drawing/2014/main" id="{6C3B2BA2-A492-E320-C5B5-3CA37663A8F4}"/>
              </a:ext>
            </a:extLst>
          </p:cNvPr>
          <p:cNvSpPr/>
          <p:nvPr/>
        </p:nvSpPr>
        <p:spPr>
          <a:xfrm>
            <a:off x="5296159" y="5216236"/>
            <a:ext cx="1977477" cy="98713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D13A27A-D08D-A107-27CF-A3B50DE0D2E4}"/>
              </a:ext>
            </a:extLst>
          </p:cNvPr>
          <p:cNvCxnSpPr/>
          <p:nvPr/>
        </p:nvCxnSpPr>
        <p:spPr>
          <a:xfrm>
            <a:off x="10266218" y="3533135"/>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E1EEAC-7075-1EE5-612F-C671D351B3CC}"/>
              </a:ext>
            </a:extLst>
          </p:cNvPr>
          <p:cNvCxnSpPr/>
          <p:nvPr/>
        </p:nvCxnSpPr>
        <p:spPr>
          <a:xfrm>
            <a:off x="10252364" y="1951238"/>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414D2F-5116-5D47-B31E-3A2C37495853}"/>
              </a:ext>
            </a:extLst>
          </p:cNvPr>
          <p:cNvCxnSpPr/>
          <p:nvPr/>
        </p:nvCxnSpPr>
        <p:spPr>
          <a:xfrm>
            <a:off x="10262755" y="386267"/>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029602C-1417-41B8-C307-64298F8A98E0}"/>
              </a:ext>
            </a:extLst>
          </p:cNvPr>
          <p:cNvCxnSpPr/>
          <p:nvPr/>
        </p:nvCxnSpPr>
        <p:spPr>
          <a:xfrm>
            <a:off x="10269683" y="5125236"/>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C71F97F-D5C5-1928-97B9-25856413F46A}"/>
              </a:ext>
            </a:extLst>
          </p:cNvPr>
          <p:cNvSpPr txBox="1"/>
          <p:nvPr/>
        </p:nvSpPr>
        <p:spPr>
          <a:xfrm>
            <a:off x="10321638" y="302079"/>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OUR FELLOWS ARE SELECTED FOR THEIR CONTRIBUTIONS TO THE GLOBAL EQUITY INDUSTRY</a:t>
            </a:r>
          </a:p>
        </p:txBody>
      </p:sp>
      <p:sp>
        <p:nvSpPr>
          <p:cNvPr id="54" name="TextBox 53">
            <a:extLst>
              <a:ext uri="{FF2B5EF4-FFF2-40B4-BE49-F238E27FC236}">
                <a16:creationId xmlns:a16="http://schemas.microsoft.com/office/drawing/2014/main" id="{71DB8875-3755-2CC1-5109-254FF9B11E05}"/>
              </a:ext>
            </a:extLst>
          </p:cNvPr>
          <p:cNvSpPr txBox="1"/>
          <p:nvPr/>
        </p:nvSpPr>
        <p:spPr>
          <a:xfrm>
            <a:off x="10344482" y="1896832"/>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A CAREER DEVELOPMENT AND THOUGHT LEADERSHIP PROGRAM FOR RISING STAR PRACTITIONERS</a:t>
            </a:r>
          </a:p>
        </p:txBody>
      </p:sp>
      <p:sp>
        <p:nvSpPr>
          <p:cNvPr id="55" name="TextBox 54">
            <a:extLst>
              <a:ext uri="{FF2B5EF4-FFF2-40B4-BE49-F238E27FC236}">
                <a16:creationId xmlns:a16="http://schemas.microsoft.com/office/drawing/2014/main" id="{8EC7CFC5-0641-0E08-0A39-FCC8085AFA65}"/>
              </a:ext>
            </a:extLst>
          </p:cNvPr>
          <p:cNvSpPr txBox="1"/>
          <p:nvPr/>
        </p:nvSpPr>
        <p:spPr>
          <a:xfrm>
            <a:off x="10352813" y="3477291"/>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BECOME A MENTOR AND/OR MENTEE FOR A UNIQUE OPPORTUNITY TO CONNECT, GROW AND THRIVE</a:t>
            </a:r>
          </a:p>
        </p:txBody>
      </p:sp>
      <p:sp>
        <p:nvSpPr>
          <p:cNvPr id="56" name="TextBox 55">
            <a:extLst>
              <a:ext uri="{FF2B5EF4-FFF2-40B4-BE49-F238E27FC236}">
                <a16:creationId xmlns:a16="http://schemas.microsoft.com/office/drawing/2014/main" id="{49436A0C-F753-8315-5EA1-A9C39C3ACC04}"/>
              </a:ext>
            </a:extLst>
          </p:cNvPr>
          <p:cNvSpPr txBox="1"/>
          <p:nvPr/>
        </p:nvSpPr>
        <p:spPr>
          <a:xfrm>
            <a:off x="10330150" y="5035410"/>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CELEBRATING THE GLOBAL SHARE PLAN INDUSTRY’S BEST AND BRIGHTEST SINCE 2002</a:t>
            </a:r>
          </a:p>
        </p:txBody>
      </p:sp>
    </p:spTree>
    <p:extLst>
      <p:ext uri="{BB962C8B-B14F-4D97-AF65-F5344CB8AC3E}">
        <p14:creationId xmlns:p14="http://schemas.microsoft.com/office/powerpoint/2010/main" val="262547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D20D7-D278-53AA-27FC-A07275B67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46863"/>
          </a:xfrm>
          <a:prstGeom prst="rect">
            <a:avLst/>
          </a:prstGeom>
        </p:spPr>
      </p:pic>
    </p:spTree>
    <p:extLst>
      <p:ext uri="{BB962C8B-B14F-4D97-AF65-F5344CB8AC3E}">
        <p14:creationId xmlns:p14="http://schemas.microsoft.com/office/powerpoint/2010/main" val="483683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153DF5-7C6A-7173-69CD-0DD0D6EEC9A7}"/>
              </a:ext>
            </a:extLst>
          </p:cNvPr>
          <p:cNvSpPr/>
          <p:nvPr/>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0CB05ACD-3FA4-A56B-2554-8924B0AF3162}"/>
              </a:ext>
            </a:extLst>
          </p:cNvPr>
          <p:cNvPicPr>
            <a:picLocks noChangeAspect="1"/>
          </p:cNvPicPr>
          <p:nvPr/>
        </p:nvPicPr>
        <p:blipFill>
          <a:blip r:embed="rId2" cstate="email">
            <a:extLst>
              <a:ext uri="{28A0092B-C50C-407E-A947-70E740481C1C}">
                <a14:useLocalDpi xmlns:a14="http://schemas.microsoft.com/office/drawing/2010/main"/>
              </a:ext>
            </a:extLst>
          </a:blip>
          <a:srcRect l="-7089" b="-15833"/>
          <a:stretch>
            <a:fillRect/>
          </a:stretch>
        </p:blipFill>
        <p:spPr>
          <a:xfrm>
            <a:off x="672423" y="0"/>
            <a:ext cx="3204038" cy="1781494"/>
          </a:xfrm>
          <a:prstGeom prst="rect">
            <a:avLst/>
          </a:prstGeom>
        </p:spPr>
      </p:pic>
      <p:pic>
        <p:nvPicPr>
          <p:cNvPr id="4" name="Picture 3">
            <a:extLst>
              <a:ext uri="{FF2B5EF4-FFF2-40B4-BE49-F238E27FC236}">
                <a16:creationId xmlns:a16="http://schemas.microsoft.com/office/drawing/2014/main" id="{0119BD2D-F743-BEFA-B006-22BC88FF157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7808" y="5818118"/>
            <a:ext cx="1868017" cy="942442"/>
          </a:xfrm>
          <a:prstGeom prst="rect">
            <a:avLst/>
          </a:prstGeom>
        </p:spPr>
      </p:pic>
      <p:sp>
        <p:nvSpPr>
          <p:cNvPr id="5" name="Title 1">
            <a:extLst>
              <a:ext uri="{FF2B5EF4-FFF2-40B4-BE49-F238E27FC236}">
                <a16:creationId xmlns:a16="http://schemas.microsoft.com/office/drawing/2014/main" id="{FB417115-2BF3-7BB8-D20A-0BEA9B10C854}"/>
              </a:ext>
            </a:extLst>
          </p:cNvPr>
          <p:cNvSpPr txBox="1">
            <a:spLocks/>
          </p:cNvSpPr>
          <p:nvPr/>
        </p:nvSpPr>
        <p:spPr>
          <a:xfrm>
            <a:off x="907808" y="2175398"/>
            <a:ext cx="4079828" cy="886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40"/>
              </a:lnSpc>
              <a:spcBef>
                <a:spcPts val="0"/>
              </a:spcBef>
            </a:pPr>
            <a:r>
              <a:rPr lang="en-US" sz="3200" b="1" dirty="0">
                <a:solidFill>
                  <a:srgbClr val="090C37"/>
                </a:solidFill>
                <a:latin typeface="Century Gothic" panose="020B0502020202020204" pitchFamily="34" charset="0"/>
                <a:cs typeface="Poppins" panose="00000500000000000000" pitchFamily="50" charset="0"/>
              </a:rPr>
              <a:t>WE MAKE IT EASY TO ACCESS THE RIGHT PEOPLE AND INFORMATION</a:t>
            </a:r>
            <a:endParaRPr lang="id-ID" sz="3200" b="1" dirty="0">
              <a:solidFill>
                <a:srgbClr val="090C37"/>
              </a:solidFill>
              <a:latin typeface="Century Gothic" panose="020B0502020202020204" pitchFamily="34" charset="0"/>
              <a:cs typeface="Poppins" panose="00000500000000000000" pitchFamily="50" charset="0"/>
            </a:endParaRPr>
          </a:p>
        </p:txBody>
      </p:sp>
      <p:sp>
        <p:nvSpPr>
          <p:cNvPr id="14" name="Content Placeholder 2">
            <a:extLst>
              <a:ext uri="{FF2B5EF4-FFF2-40B4-BE49-F238E27FC236}">
                <a16:creationId xmlns:a16="http://schemas.microsoft.com/office/drawing/2014/main" id="{B8E6ABD2-F12B-0B5D-7E3A-058A8409D1E2}"/>
              </a:ext>
            </a:extLst>
          </p:cNvPr>
          <p:cNvSpPr txBox="1">
            <a:spLocks/>
          </p:cNvSpPr>
          <p:nvPr/>
        </p:nvSpPr>
        <p:spPr>
          <a:xfrm>
            <a:off x="905992" y="3455976"/>
            <a:ext cx="6928753" cy="1193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DDDB"/>
              </a:buClr>
              <a:buSzPct val="130000"/>
            </a:pPr>
            <a:r>
              <a:rPr lang="en-GB" sz="1300">
                <a:latin typeface="Century Gothic" panose="020B0502020202020204" pitchFamily="34" charset="0"/>
              </a:rPr>
              <a:t>Global equity and compensation education </a:t>
            </a:r>
          </a:p>
          <a:p>
            <a:pPr>
              <a:buClr>
                <a:srgbClr val="00DDDB"/>
              </a:buClr>
              <a:buSzPct val="130000"/>
            </a:pPr>
            <a:r>
              <a:rPr lang="en-GB" sz="1300">
                <a:latin typeface="Century Gothic" panose="020B0502020202020204" pitchFamily="34" charset="0"/>
              </a:rPr>
              <a:t>Strategic plan design and governance </a:t>
            </a:r>
          </a:p>
          <a:p>
            <a:pPr>
              <a:buClr>
                <a:srgbClr val="00DDDB"/>
              </a:buClr>
              <a:buSzPct val="130000"/>
            </a:pPr>
            <a:r>
              <a:rPr lang="en-GB" sz="1300">
                <a:latin typeface="Century Gothic" panose="020B0502020202020204" pitchFamily="34" charset="0"/>
              </a:rPr>
              <a:t>International benchmarking and best practice </a:t>
            </a:r>
          </a:p>
          <a:p>
            <a:pPr>
              <a:buClr>
                <a:srgbClr val="00DDDB"/>
              </a:buClr>
              <a:buSzPct val="130000"/>
            </a:pPr>
            <a:r>
              <a:rPr lang="en-GB" sz="1300">
                <a:latin typeface="Century Gothic" panose="020B0502020202020204" pitchFamily="34" charset="0"/>
              </a:rPr>
              <a:t>Industry insights, trends and innovation </a:t>
            </a:r>
          </a:p>
          <a:p>
            <a:pPr>
              <a:buClr>
                <a:srgbClr val="00DDDB"/>
              </a:buClr>
              <a:buSzPct val="130000"/>
            </a:pPr>
            <a:r>
              <a:rPr lang="en-GB" sz="1300">
                <a:latin typeface="Century Gothic" panose="020B0502020202020204" pitchFamily="34" charset="0"/>
              </a:rPr>
              <a:t>Global network of leaders, experts and decision-makers </a:t>
            </a:r>
          </a:p>
        </p:txBody>
      </p:sp>
      <p:sp>
        <p:nvSpPr>
          <p:cNvPr id="15" name="Rectangle 14">
            <a:extLst>
              <a:ext uri="{FF2B5EF4-FFF2-40B4-BE49-F238E27FC236}">
                <a16:creationId xmlns:a16="http://schemas.microsoft.com/office/drawing/2014/main" id="{68190ACE-9354-4209-55B7-CC696D5E72F5}"/>
              </a:ext>
            </a:extLst>
          </p:cNvPr>
          <p:cNvSpPr/>
          <p:nvPr/>
        </p:nvSpPr>
        <p:spPr>
          <a:xfrm>
            <a:off x="6096000" y="3455976"/>
            <a:ext cx="2788226" cy="3069515"/>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69D05B-D1B0-68C6-28A7-995CC9E4EDAB}"/>
              </a:ext>
            </a:extLst>
          </p:cNvPr>
          <p:cNvSpPr/>
          <p:nvPr/>
        </p:nvSpPr>
        <p:spPr>
          <a:xfrm>
            <a:off x="6096000" y="368300"/>
            <a:ext cx="2788227" cy="295101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3C8A64-55DA-3E42-EF39-2DE1BC7FDCBF}"/>
              </a:ext>
            </a:extLst>
          </p:cNvPr>
          <p:cNvSpPr/>
          <p:nvPr/>
        </p:nvSpPr>
        <p:spPr>
          <a:xfrm>
            <a:off x="9078191" y="368300"/>
            <a:ext cx="2788227" cy="295101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732B26-7EF8-5F02-2B80-898F2DFBEC20}"/>
              </a:ext>
            </a:extLst>
          </p:cNvPr>
          <p:cNvSpPr/>
          <p:nvPr/>
        </p:nvSpPr>
        <p:spPr>
          <a:xfrm>
            <a:off x="6095999" y="6224155"/>
            <a:ext cx="2788226"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B137C3-8DF4-BEAD-D752-43C5CC9DD160}"/>
              </a:ext>
            </a:extLst>
          </p:cNvPr>
          <p:cNvSpPr/>
          <p:nvPr/>
        </p:nvSpPr>
        <p:spPr>
          <a:xfrm>
            <a:off x="6095999" y="3014506"/>
            <a:ext cx="2788227"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0768709-71CF-5E73-FB74-02EBE2C828B7}"/>
              </a:ext>
            </a:extLst>
          </p:cNvPr>
          <p:cNvSpPr/>
          <p:nvPr/>
        </p:nvSpPr>
        <p:spPr>
          <a:xfrm>
            <a:off x="9078190" y="3014506"/>
            <a:ext cx="2788227"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BC038F7-12ED-326F-9E4E-4DA4F5AD8B8F}"/>
              </a:ext>
            </a:extLst>
          </p:cNvPr>
          <p:cNvSpPr txBox="1"/>
          <p:nvPr/>
        </p:nvSpPr>
        <p:spPr>
          <a:xfrm>
            <a:off x="5621482" y="2618735"/>
            <a:ext cx="37719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24" name="TextBox 23">
            <a:extLst>
              <a:ext uri="{FF2B5EF4-FFF2-40B4-BE49-F238E27FC236}">
                <a16:creationId xmlns:a16="http://schemas.microsoft.com/office/drawing/2014/main" id="{5E065569-9818-5EEF-E245-DE881C5445B5}"/>
              </a:ext>
            </a:extLst>
          </p:cNvPr>
          <p:cNvSpPr txBox="1"/>
          <p:nvPr/>
        </p:nvSpPr>
        <p:spPr>
          <a:xfrm>
            <a:off x="6095999" y="3014506"/>
            <a:ext cx="2788227" cy="304812"/>
          </a:xfrm>
          <a:prstGeom prst="rect">
            <a:avLst/>
          </a:prstGeom>
        </p:spPr>
        <p:txBody>
          <a:bodyPr vert="horz" wrap="square" lIns="91440" tIns="45720" rIns="91440" bIns="45720" rtlCol="0" anchor="ctr">
            <a:normAutofit fontScale="475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DATA AND INSIGHTS</a:t>
            </a:r>
          </a:p>
        </p:txBody>
      </p:sp>
      <p:sp>
        <p:nvSpPr>
          <p:cNvPr id="26" name="TextBox 25">
            <a:extLst>
              <a:ext uri="{FF2B5EF4-FFF2-40B4-BE49-F238E27FC236}">
                <a16:creationId xmlns:a16="http://schemas.microsoft.com/office/drawing/2014/main" id="{104D14F5-A29A-2003-008E-5B69C967D2AC}"/>
              </a:ext>
            </a:extLst>
          </p:cNvPr>
          <p:cNvSpPr txBox="1"/>
          <p:nvPr/>
        </p:nvSpPr>
        <p:spPr>
          <a:xfrm>
            <a:off x="9078189" y="3014506"/>
            <a:ext cx="2788227" cy="304812"/>
          </a:xfrm>
          <a:prstGeom prst="rect">
            <a:avLst/>
          </a:prstGeom>
        </p:spPr>
        <p:txBody>
          <a:bodyPr vert="horz" wrap="square" lIns="91440" tIns="45720" rIns="91440" bIns="45720" rtlCol="0" anchor="ctr">
            <a:normAutofit fontScale="400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LEARNING AND DEVELOPMENT</a:t>
            </a:r>
          </a:p>
        </p:txBody>
      </p:sp>
      <p:sp>
        <p:nvSpPr>
          <p:cNvPr id="27" name="TextBox 26">
            <a:extLst>
              <a:ext uri="{FF2B5EF4-FFF2-40B4-BE49-F238E27FC236}">
                <a16:creationId xmlns:a16="http://schemas.microsoft.com/office/drawing/2014/main" id="{DC37DDDC-7330-EAA5-4E99-49127DF5C653}"/>
              </a:ext>
            </a:extLst>
          </p:cNvPr>
          <p:cNvSpPr txBox="1"/>
          <p:nvPr/>
        </p:nvSpPr>
        <p:spPr>
          <a:xfrm>
            <a:off x="6095998" y="6230349"/>
            <a:ext cx="2788226" cy="304812"/>
          </a:xfrm>
          <a:prstGeom prst="rect">
            <a:avLst/>
          </a:prstGeom>
        </p:spPr>
        <p:txBody>
          <a:bodyPr vert="horz" wrap="square" lIns="91440" tIns="45720" rIns="91440" bIns="45720" rtlCol="0" anchor="ctr">
            <a:normAutofit fontScale="475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GLOBAL COMMUNITIES</a:t>
            </a:r>
          </a:p>
        </p:txBody>
      </p:sp>
      <p:pic>
        <p:nvPicPr>
          <p:cNvPr id="28" name="Picture 27" descr="Logo&#10;&#10;Description automatically generated">
            <a:extLst>
              <a:ext uri="{FF2B5EF4-FFF2-40B4-BE49-F238E27FC236}">
                <a16:creationId xmlns:a16="http://schemas.microsoft.com/office/drawing/2014/main" id="{458ABB27-93F4-0247-37AC-FB4744039F7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67055" y="378278"/>
            <a:ext cx="1880754" cy="1230590"/>
          </a:xfrm>
          <a:prstGeom prst="rect">
            <a:avLst/>
          </a:prstGeom>
        </p:spPr>
      </p:pic>
      <p:pic>
        <p:nvPicPr>
          <p:cNvPr id="29" name="Picture 28" descr="Shape, logo&#10;&#10;Description automatically generated">
            <a:extLst>
              <a:ext uri="{FF2B5EF4-FFF2-40B4-BE49-F238E27FC236}">
                <a16:creationId xmlns:a16="http://schemas.microsoft.com/office/drawing/2014/main" id="{D2E6F04F-A749-CF97-2A6E-654F1C1B8A0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90035" y="322984"/>
            <a:ext cx="1964534" cy="1295467"/>
          </a:xfrm>
          <a:prstGeom prst="rect">
            <a:avLst/>
          </a:prstGeom>
        </p:spPr>
      </p:pic>
      <p:pic>
        <p:nvPicPr>
          <p:cNvPr id="36" name="Picture 35">
            <a:extLst>
              <a:ext uri="{FF2B5EF4-FFF2-40B4-BE49-F238E27FC236}">
                <a16:creationId xmlns:a16="http://schemas.microsoft.com/office/drawing/2014/main" id="{E59176E3-C248-AED7-B383-6AC92178A3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2245" y="3698572"/>
            <a:ext cx="2190255" cy="759339"/>
          </a:xfrm>
          <a:prstGeom prst="rect">
            <a:avLst/>
          </a:prstGeom>
        </p:spPr>
      </p:pic>
      <p:sp>
        <p:nvSpPr>
          <p:cNvPr id="37" name="TextBox 36">
            <a:extLst>
              <a:ext uri="{FF2B5EF4-FFF2-40B4-BE49-F238E27FC236}">
                <a16:creationId xmlns:a16="http://schemas.microsoft.com/office/drawing/2014/main" id="{EACCBDA3-4798-1350-254B-412E8A632861}"/>
              </a:ext>
            </a:extLst>
          </p:cNvPr>
          <p:cNvSpPr txBox="1"/>
          <p:nvPr/>
        </p:nvSpPr>
        <p:spPr>
          <a:xfrm>
            <a:off x="6224155" y="1516871"/>
            <a:ext cx="2524990" cy="770650"/>
          </a:xfrm>
          <a:prstGeom prst="rect">
            <a:avLst/>
          </a:prstGeom>
        </p:spPr>
        <p:txBody>
          <a:bodyPr vert="horz" wrap="square" lIns="91440" tIns="45720" rIns="91440" bIns="45720" rtlCol="0" anchor="ctr">
            <a:normAutofit/>
          </a:bodyPr>
          <a:lstStyle/>
          <a:p>
            <a:pPr algn="l">
              <a:spcBef>
                <a:spcPts val="0"/>
              </a:spcBef>
            </a:pPr>
            <a:r>
              <a:rPr lang="en-US" sz="900" dirty="0">
                <a:solidFill>
                  <a:schemeClr val="tx1">
                    <a:lumMod val="85000"/>
                    <a:lumOff val="15000"/>
                  </a:schemeClr>
                </a:solidFill>
                <a:latin typeface="Century Gothic" panose="020B0502020202020204" pitchFamily="34" charset="0"/>
                <a:cs typeface="Poppins" panose="00000500000000000000" pitchFamily="50" charset="0"/>
              </a:rPr>
              <a:t>Read industry news, explore technical updates access ideas on global employee compensation innovation, and find ways to connect.</a:t>
            </a:r>
          </a:p>
        </p:txBody>
      </p:sp>
      <p:sp>
        <p:nvSpPr>
          <p:cNvPr id="38" name="TextBox 37">
            <a:extLst>
              <a:ext uri="{FF2B5EF4-FFF2-40B4-BE49-F238E27FC236}">
                <a16:creationId xmlns:a16="http://schemas.microsoft.com/office/drawing/2014/main" id="{0AA5DEFA-F2A1-530A-7AAC-51321E8528B0}"/>
              </a:ext>
            </a:extLst>
          </p:cNvPr>
          <p:cNvSpPr txBox="1"/>
          <p:nvPr/>
        </p:nvSpPr>
        <p:spPr>
          <a:xfrm>
            <a:off x="9209807" y="1521706"/>
            <a:ext cx="2524990" cy="770650"/>
          </a:xfrm>
          <a:prstGeom prst="rect">
            <a:avLst/>
          </a:prstGeom>
        </p:spPr>
        <p:txBody>
          <a:bodyPr vert="horz" wrap="square" lIns="91440" tIns="45720" rIns="91440" bIns="45720" rtlCol="0" anchor="ctr">
            <a:normAutofit/>
          </a:bodyPr>
          <a:lstStyle/>
          <a:p>
            <a:pPr algn="l">
              <a:spcBef>
                <a:spcPts val="0"/>
              </a:spcBef>
            </a:pPr>
            <a:r>
              <a:rPr lang="en-US" sz="900" dirty="0">
                <a:solidFill>
                  <a:schemeClr val="tx1">
                    <a:lumMod val="85000"/>
                    <a:lumOff val="15000"/>
                  </a:schemeClr>
                </a:solidFill>
                <a:latin typeface="Century Gothic" panose="020B0502020202020204" pitchFamily="34" charset="0"/>
                <a:cs typeface="Poppins" panose="00000500000000000000" pitchFamily="50" charset="0"/>
              </a:rPr>
              <a:t>Stay ahead through ever-evolving member driven resources that meet your professional and personal development needs.</a:t>
            </a:r>
          </a:p>
        </p:txBody>
      </p:sp>
      <p:sp>
        <p:nvSpPr>
          <p:cNvPr id="39" name="TextBox 38">
            <a:extLst>
              <a:ext uri="{FF2B5EF4-FFF2-40B4-BE49-F238E27FC236}">
                <a16:creationId xmlns:a16="http://schemas.microsoft.com/office/drawing/2014/main" id="{C62AC765-7661-EB1C-CB45-7A277093BFC7}"/>
              </a:ext>
            </a:extLst>
          </p:cNvPr>
          <p:cNvSpPr txBox="1"/>
          <p:nvPr/>
        </p:nvSpPr>
        <p:spPr>
          <a:xfrm>
            <a:off x="6224155" y="4508485"/>
            <a:ext cx="2660069" cy="770650"/>
          </a:xfrm>
          <a:prstGeom prst="rect">
            <a:avLst/>
          </a:prstGeom>
        </p:spPr>
        <p:txBody>
          <a:bodyPr vert="horz" wrap="square" lIns="91440" tIns="45720" rIns="91440" bIns="45720" rtlCol="0" anchor="ctr">
            <a:normAutofit/>
          </a:bodyPr>
          <a:lstStyle/>
          <a:p>
            <a:pPr algn="l">
              <a:spcBef>
                <a:spcPts val="0"/>
              </a:spcBef>
            </a:pPr>
            <a:r>
              <a:rPr lang="en-US" sz="900" dirty="0">
                <a:solidFill>
                  <a:schemeClr val="tx1">
                    <a:lumMod val="85000"/>
                    <a:lumOff val="15000"/>
                  </a:schemeClr>
                </a:solidFill>
                <a:latin typeface="Century Gothic" panose="020B0502020202020204" pitchFamily="34" charset="0"/>
                <a:cs typeface="Poppins" panose="00000500000000000000" pitchFamily="50" charset="0"/>
              </a:rPr>
              <a:t>Learn from and develop relationships with other issuers and providers around the world and in your local region.</a:t>
            </a:r>
          </a:p>
        </p:txBody>
      </p:sp>
      <p:sp>
        <p:nvSpPr>
          <p:cNvPr id="40" name="TextBox 39">
            <a:extLst>
              <a:ext uri="{FF2B5EF4-FFF2-40B4-BE49-F238E27FC236}">
                <a16:creationId xmlns:a16="http://schemas.microsoft.com/office/drawing/2014/main" id="{E5D557A9-78F3-5ADC-F47B-9FF3C8BD432F}"/>
              </a:ext>
            </a:extLst>
          </p:cNvPr>
          <p:cNvSpPr txBox="1"/>
          <p:nvPr/>
        </p:nvSpPr>
        <p:spPr>
          <a:xfrm>
            <a:off x="6224155" y="2141506"/>
            <a:ext cx="2524990" cy="770650"/>
          </a:xfrm>
          <a:prstGeom prst="rect">
            <a:avLst/>
          </a:prstGeom>
        </p:spPr>
        <p:txBody>
          <a:bodyPr vert="horz" wrap="square" lIns="91440" tIns="45720" rIns="91440" bIns="45720" rtlCol="0" anchor="ctr">
            <a:normAutofit/>
          </a:bodyPr>
          <a:lstStyle/>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Surveys and reports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Articles and insights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News and updates</a:t>
            </a:r>
          </a:p>
        </p:txBody>
      </p:sp>
      <p:sp>
        <p:nvSpPr>
          <p:cNvPr id="41" name="TextBox 40">
            <a:extLst>
              <a:ext uri="{FF2B5EF4-FFF2-40B4-BE49-F238E27FC236}">
                <a16:creationId xmlns:a16="http://schemas.microsoft.com/office/drawing/2014/main" id="{040E68D2-E801-867A-EAE3-0F5A04DE505C}"/>
              </a:ext>
            </a:extLst>
          </p:cNvPr>
          <p:cNvSpPr txBox="1"/>
          <p:nvPr/>
        </p:nvSpPr>
        <p:spPr>
          <a:xfrm>
            <a:off x="9189025" y="2148651"/>
            <a:ext cx="2524990" cy="770650"/>
          </a:xfrm>
          <a:prstGeom prst="rect">
            <a:avLst/>
          </a:prstGeom>
        </p:spPr>
        <p:txBody>
          <a:bodyPr vert="horz" wrap="square" lIns="91440" tIns="45720" rIns="91440" bIns="45720" rtlCol="0" anchor="ctr">
            <a:normAutofit/>
          </a:bodyPr>
          <a:lstStyle/>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Online learning resources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Courses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On-demand webcasts</a:t>
            </a:r>
          </a:p>
        </p:txBody>
      </p:sp>
      <p:sp>
        <p:nvSpPr>
          <p:cNvPr id="42" name="TextBox 41">
            <a:extLst>
              <a:ext uri="{FF2B5EF4-FFF2-40B4-BE49-F238E27FC236}">
                <a16:creationId xmlns:a16="http://schemas.microsoft.com/office/drawing/2014/main" id="{08E4CDCB-7A3C-09E8-2DC9-415F13F037E6}"/>
              </a:ext>
            </a:extLst>
          </p:cNvPr>
          <p:cNvSpPr txBox="1"/>
          <p:nvPr/>
        </p:nvSpPr>
        <p:spPr>
          <a:xfrm>
            <a:off x="6192982" y="5030468"/>
            <a:ext cx="2524990" cy="770650"/>
          </a:xfrm>
          <a:prstGeom prst="rect">
            <a:avLst/>
          </a:prstGeom>
        </p:spPr>
        <p:txBody>
          <a:bodyPr vert="horz" wrap="square" lIns="91440" tIns="45720" rIns="91440" bIns="45720" rtlCol="0" anchor="ctr">
            <a:normAutofit/>
          </a:bodyPr>
          <a:lstStyle/>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Surveys and reports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Articles and insights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News and updates</a:t>
            </a:r>
          </a:p>
        </p:txBody>
      </p:sp>
      <p:sp>
        <p:nvSpPr>
          <p:cNvPr id="43" name="Rectangle 42">
            <a:extLst>
              <a:ext uri="{FF2B5EF4-FFF2-40B4-BE49-F238E27FC236}">
                <a16:creationId xmlns:a16="http://schemas.microsoft.com/office/drawing/2014/main" id="{A6B8435C-638A-9EDC-2E2E-F9D3F43876A2}"/>
              </a:ext>
            </a:extLst>
          </p:cNvPr>
          <p:cNvSpPr/>
          <p:nvPr/>
        </p:nvSpPr>
        <p:spPr>
          <a:xfrm>
            <a:off x="9078190" y="3455975"/>
            <a:ext cx="2788226" cy="3069515"/>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8D17FAA0-7D31-656F-7993-4123F2F38447}"/>
              </a:ext>
            </a:extLst>
          </p:cNvPr>
          <p:cNvSpPr txBox="1">
            <a:spLocks/>
          </p:cNvSpPr>
          <p:nvPr/>
        </p:nvSpPr>
        <p:spPr>
          <a:xfrm>
            <a:off x="9478460" y="4376886"/>
            <a:ext cx="2326159" cy="16708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640"/>
              </a:lnSpc>
              <a:spcBef>
                <a:spcPts val="0"/>
              </a:spcBef>
            </a:pPr>
            <a:r>
              <a:rPr lang="en-GB" sz="1400">
                <a:solidFill>
                  <a:schemeClr val="bg1"/>
                </a:solidFill>
                <a:latin typeface="Century Gothic" panose="020B0502020202020204" pitchFamily="34" charset="0"/>
              </a:rPr>
              <a:t>YOUR GATEWAY TO GLOBAL INSIGHTS, PROFESSIONAL DEVELOPMENT AND MEANINGFUL INDUSTRY CONNECTIONS.</a:t>
            </a:r>
            <a:endParaRPr lang="id-ID" sz="1400" dirty="0">
              <a:solidFill>
                <a:schemeClr val="bg1"/>
              </a:solidFill>
              <a:latin typeface="Century Gothic" panose="020B0502020202020204" pitchFamily="34" charset="0"/>
              <a:cs typeface="Poppins" panose="00000500000000000000" pitchFamily="50" charset="0"/>
            </a:endParaRPr>
          </a:p>
        </p:txBody>
      </p:sp>
      <p:pic>
        <p:nvPicPr>
          <p:cNvPr id="47" name="Picture 46">
            <a:extLst>
              <a:ext uri="{FF2B5EF4-FFF2-40B4-BE49-F238E27FC236}">
                <a16:creationId xmlns:a16="http://schemas.microsoft.com/office/drawing/2014/main" id="{96AA4F29-2D8E-A674-1405-9679563959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1252" y="3798875"/>
            <a:ext cx="1573668" cy="547664"/>
          </a:xfrm>
          <a:prstGeom prst="rect">
            <a:avLst/>
          </a:prstGeom>
        </p:spPr>
      </p:pic>
      <p:pic>
        <p:nvPicPr>
          <p:cNvPr id="48" name="Picture 47" descr="Background pattern&#10;&#10;Description automatically generated">
            <a:extLst>
              <a:ext uri="{FF2B5EF4-FFF2-40B4-BE49-F238E27FC236}">
                <a16:creationId xmlns:a16="http://schemas.microsoft.com/office/drawing/2014/main" id="{56B124BB-28A3-873A-7306-B042AC462C97}"/>
              </a:ext>
            </a:extLst>
          </p:cNvPr>
          <p:cNvPicPr>
            <a:picLocks noChangeAspect="1"/>
          </p:cNvPicPr>
          <p:nvPr/>
        </p:nvPicPr>
        <p:blipFill>
          <a:blip r:embed="rId8" cstate="email">
            <a:extLst>
              <a:ext uri="{28A0092B-C50C-407E-A947-70E740481C1C}">
                <a14:useLocalDpi xmlns:a14="http://schemas.microsoft.com/office/drawing/2010/main"/>
              </a:ext>
            </a:extLst>
          </a:blip>
          <a:srcRect l="-13416" b="-15833"/>
          <a:stretch>
            <a:fillRect/>
          </a:stretch>
        </p:blipFill>
        <p:spPr>
          <a:xfrm rot="5400000">
            <a:off x="10852284" y="5505703"/>
            <a:ext cx="1017421" cy="1010844"/>
          </a:xfrm>
          <a:prstGeom prst="rect">
            <a:avLst/>
          </a:prstGeom>
        </p:spPr>
      </p:pic>
    </p:spTree>
    <p:extLst>
      <p:ext uri="{BB962C8B-B14F-4D97-AF65-F5344CB8AC3E}">
        <p14:creationId xmlns:p14="http://schemas.microsoft.com/office/powerpoint/2010/main" val="3246351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7BE46-6175-C4E6-956E-C22635CBA380}"/>
              </a:ext>
            </a:extLst>
          </p:cNvPr>
          <p:cNvSpPr txBox="1"/>
          <p:nvPr/>
        </p:nvSpPr>
        <p:spPr>
          <a:xfrm>
            <a:off x="4844005" y="2876309"/>
            <a:ext cx="2503990" cy="552691"/>
          </a:xfrm>
          <a:prstGeom prst="rect">
            <a:avLst/>
          </a:prstGeom>
        </p:spPr>
        <p:txBody>
          <a:bodyPr vert="horz" wrap="square" lIns="91440" tIns="45720" rIns="91440" bIns="45720" rtlCol="0" anchor="ctr">
            <a:normAutofit lnSpcReduction="10000"/>
          </a:bodyPr>
          <a:lstStyle/>
          <a:p>
            <a:pPr algn="l">
              <a:spcBef>
                <a:spcPts val="0"/>
              </a:spcBef>
            </a:pPr>
            <a:r>
              <a:rPr lang="en-US" sz="3200" b="1" dirty="0">
                <a:solidFill>
                  <a:schemeClr val="tx1">
                    <a:lumMod val="85000"/>
                    <a:lumOff val="15000"/>
                  </a:schemeClr>
                </a:solidFill>
                <a:latin typeface="Poppins" panose="00000500000000000000" pitchFamily="50" charset="0"/>
                <a:cs typeface="Poppins" panose="00000500000000000000" pitchFamily="50" charset="0"/>
              </a:rPr>
              <a:t>ICON SUITE</a:t>
            </a:r>
          </a:p>
        </p:txBody>
      </p:sp>
      <p:pic>
        <p:nvPicPr>
          <p:cNvPr id="3" name="Picture 2">
            <a:extLst>
              <a:ext uri="{FF2B5EF4-FFF2-40B4-BE49-F238E27FC236}">
                <a16:creationId xmlns:a16="http://schemas.microsoft.com/office/drawing/2014/main" id="{255982E5-758A-C881-DC75-EF87F64F428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2911" y="308569"/>
            <a:ext cx="2646179" cy="1335036"/>
          </a:xfrm>
          <a:prstGeom prst="rect">
            <a:avLst/>
          </a:prstGeom>
        </p:spPr>
      </p:pic>
      <p:sp>
        <p:nvSpPr>
          <p:cNvPr id="5" name="TextBox 4">
            <a:extLst>
              <a:ext uri="{FF2B5EF4-FFF2-40B4-BE49-F238E27FC236}">
                <a16:creationId xmlns:a16="http://schemas.microsoft.com/office/drawing/2014/main" id="{B11304C4-84A9-78B6-6FD2-6234FFC8D401}"/>
              </a:ext>
            </a:extLst>
          </p:cNvPr>
          <p:cNvSpPr txBox="1"/>
          <p:nvPr/>
        </p:nvSpPr>
        <p:spPr>
          <a:xfrm>
            <a:off x="1234633" y="3152654"/>
            <a:ext cx="9722734" cy="1261640"/>
          </a:xfrm>
          <a:prstGeom prst="rect">
            <a:avLst/>
          </a:prstGeom>
        </p:spPr>
        <p:txBody>
          <a:bodyPr vert="horz" wrap="square" lIns="91440" tIns="45720" rIns="91440" bIns="45720" rtlCol="0" anchor="ctr">
            <a:normAutofit/>
          </a:bodyPr>
          <a:lstStyle/>
          <a:p>
            <a:pPr algn="ctr">
              <a:spcBef>
                <a:spcPts val="0"/>
              </a:spcBef>
            </a:pPr>
            <a:r>
              <a:rPr lang="en-US" sz="1400" dirty="0">
                <a:solidFill>
                  <a:schemeClr val="tx1">
                    <a:lumMod val="85000"/>
                    <a:lumOff val="15000"/>
                  </a:schemeClr>
                </a:solidFill>
                <a:latin typeface="Century Gothic" panose="020B0502020202020204" pitchFamily="34" charset="0"/>
                <a:cs typeface="Poppins" panose="00000500000000000000" pitchFamily="50" charset="0"/>
              </a:rPr>
              <a:t>TO ADD AN ICON TO YOUR DECK SIMPLY COPY THE ICON YOUR REQUIRE FROM THE ICON SET AND PASTE IT INTO YOUR POWERPOINT PAGE. YOU CAN ALSO CHANGE THE COLOUR OF THE ICON IN YOUR OPTIONS LIBRARY</a:t>
            </a:r>
          </a:p>
        </p:txBody>
      </p:sp>
    </p:spTree>
    <p:extLst>
      <p:ext uri="{BB962C8B-B14F-4D97-AF65-F5344CB8AC3E}">
        <p14:creationId xmlns:p14="http://schemas.microsoft.com/office/powerpoint/2010/main" val="18236970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Graphic 104">
            <a:extLst>
              <a:ext uri="{FF2B5EF4-FFF2-40B4-BE49-F238E27FC236}">
                <a16:creationId xmlns:a16="http://schemas.microsoft.com/office/drawing/2014/main" id="{6872DF70-E2E8-3FC0-92D2-44C9DE5EEC3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38538" y="393302"/>
            <a:ext cx="572162" cy="733083"/>
          </a:xfrm>
          <a:prstGeom prst="rect">
            <a:avLst/>
          </a:prstGeom>
        </p:spPr>
      </p:pic>
      <p:pic>
        <p:nvPicPr>
          <p:cNvPr id="107" name="Graphic 106">
            <a:extLst>
              <a:ext uri="{FF2B5EF4-FFF2-40B4-BE49-F238E27FC236}">
                <a16:creationId xmlns:a16="http://schemas.microsoft.com/office/drawing/2014/main" id="{324C466C-EC78-B7CE-F81D-156BE12CC4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725" y="442474"/>
            <a:ext cx="733083" cy="634742"/>
          </a:xfrm>
          <a:prstGeom prst="rect">
            <a:avLst/>
          </a:prstGeom>
        </p:spPr>
      </p:pic>
      <p:pic>
        <p:nvPicPr>
          <p:cNvPr id="109" name="Graphic 108">
            <a:extLst>
              <a:ext uri="{FF2B5EF4-FFF2-40B4-BE49-F238E27FC236}">
                <a16:creationId xmlns:a16="http://schemas.microsoft.com/office/drawing/2014/main" id="{D14AEB15-EB26-91A5-088A-01BCD0126D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51429" y="411182"/>
            <a:ext cx="527462" cy="715203"/>
          </a:xfrm>
          <a:prstGeom prst="rect">
            <a:avLst/>
          </a:prstGeom>
        </p:spPr>
      </p:pic>
      <p:pic>
        <p:nvPicPr>
          <p:cNvPr id="111" name="Graphic 110">
            <a:extLst>
              <a:ext uri="{FF2B5EF4-FFF2-40B4-BE49-F238E27FC236}">
                <a16:creationId xmlns:a16="http://schemas.microsoft.com/office/drawing/2014/main" id="{F0B2681F-BE64-EAFE-B342-F4A5F7AA4D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33728" y="466962"/>
            <a:ext cx="730103" cy="679443"/>
          </a:xfrm>
          <a:prstGeom prst="rect">
            <a:avLst/>
          </a:prstGeom>
        </p:spPr>
      </p:pic>
      <p:pic>
        <p:nvPicPr>
          <p:cNvPr id="113" name="Graphic 112">
            <a:extLst>
              <a:ext uri="{FF2B5EF4-FFF2-40B4-BE49-F238E27FC236}">
                <a16:creationId xmlns:a16="http://schemas.microsoft.com/office/drawing/2014/main" id="{1BD59B0F-D866-33CB-1DDC-706C8F36B56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98433" y="455042"/>
            <a:ext cx="718182" cy="691362"/>
          </a:xfrm>
          <a:prstGeom prst="rect">
            <a:avLst/>
          </a:prstGeom>
        </p:spPr>
      </p:pic>
      <p:pic>
        <p:nvPicPr>
          <p:cNvPr id="115" name="Graphic 114">
            <a:extLst>
              <a:ext uri="{FF2B5EF4-FFF2-40B4-BE49-F238E27FC236}">
                <a16:creationId xmlns:a16="http://schemas.microsoft.com/office/drawing/2014/main" id="{FCF4ABCE-8BE2-AF7F-D024-67041AF5C8D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498485" y="541988"/>
            <a:ext cx="739043" cy="706263"/>
          </a:xfrm>
          <a:prstGeom prst="rect">
            <a:avLst/>
          </a:prstGeom>
        </p:spPr>
      </p:pic>
      <p:pic>
        <p:nvPicPr>
          <p:cNvPr id="117" name="Graphic 116">
            <a:extLst>
              <a:ext uri="{FF2B5EF4-FFF2-40B4-BE49-F238E27FC236}">
                <a16:creationId xmlns:a16="http://schemas.microsoft.com/office/drawing/2014/main" id="{2DF07F22-3955-D7C2-EB7E-3DCF8971ABC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24502" y="501767"/>
            <a:ext cx="563222" cy="679443"/>
          </a:xfrm>
          <a:prstGeom prst="rect">
            <a:avLst/>
          </a:prstGeom>
        </p:spPr>
      </p:pic>
      <p:pic>
        <p:nvPicPr>
          <p:cNvPr id="119" name="Graphic 118">
            <a:extLst>
              <a:ext uri="{FF2B5EF4-FFF2-40B4-BE49-F238E27FC236}">
                <a16:creationId xmlns:a16="http://schemas.microsoft.com/office/drawing/2014/main" id="{9C41012B-7381-9E21-E673-992CDFDA404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671652" y="562848"/>
            <a:ext cx="661563" cy="712223"/>
          </a:xfrm>
          <a:prstGeom prst="rect">
            <a:avLst/>
          </a:prstGeom>
        </p:spPr>
      </p:pic>
      <p:pic>
        <p:nvPicPr>
          <p:cNvPr id="121" name="Graphic 120">
            <a:extLst>
              <a:ext uri="{FF2B5EF4-FFF2-40B4-BE49-F238E27FC236}">
                <a16:creationId xmlns:a16="http://schemas.microsoft.com/office/drawing/2014/main" id="{6FF413CA-21A9-E8CE-62AD-E59D70F3894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737073" y="541988"/>
            <a:ext cx="509582" cy="733083"/>
          </a:xfrm>
          <a:prstGeom prst="rect">
            <a:avLst/>
          </a:prstGeom>
        </p:spPr>
      </p:pic>
      <p:pic>
        <p:nvPicPr>
          <p:cNvPr id="123" name="Graphic 122">
            <a:extLst>
              <a:ext uri="{FF2B5EF4-FFF2-40B4-BE49-F238E27FC236}">
                <a16:creationId xmlns:a16="http://schemas.microsoft.com/office/drawing/2014/main" id="{3DB1E355-0AC7-18DA-A5AF-C203B808DEC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1003492" y="515168"/>
            <a:ext cx="509582" cy="733083"/>
          </a:xfrm>
          <a:prstGeom prst="rect">
            <a:avLst/>
          </a:prstGeom>
        </p:spPr>
      </p:pic>
      <p:pic>
        <p:nvPicPr>
          <p:cNvPr id="125" name="Graphic 124">
            <a:extLst>
              <a:ext uri="{FF2B5EF4-FFF2-40B4-BE49-F238E27FC236}">
                <a16:creationId xmlns:a16="http://schemas.microsoft.com/office/drawing/2014/main" id="{6E99E442-9F41-ACF7-8B22-BD78D02569A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46974" y="1928591"/>
            <a:ext cx="581102" cy="733083"/>
          </a:xfrm>
          <a:prstGeom prst="rect">
            <a:avLst/>
          </a:prstGeom>
        </p:spPr>
      </p:pic>
      <p:pic>
        <p:nvPicPr>
          <p:cNvPr id="127" name="Graphic 126">
            <a:extLst>
              <a:ext uri="{FF2B5EF4-FFF2-40B4-BE49-F238E27FC236}">
                <a16:creationId xmlns:a16="http://schemas.microsoft.com/office/drawing/2014/main" id="{BCC75A9C-22A0-2BA1-F177-A3D1D26ED97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026857" y="1925611"/>
            <a:ext cx="670503" cy="736063"/>
          </a:xfrm>
          <a:prstGeom prst="rect">
            <a:avLst/>
          </a:prstGeom>
        </p:spPr>
      </p:pic>
      <p:pic>
        <p:nvPicPr>
          <p:cNvPr id="129" name="Graphic 128">
            <a:extLst>
              <a:ext uri="{FF2B5EF4-FFF2-40B4-BE49-F238E27FC236}">
                <a16:creationId xmlns:a16="http://schemas.microsoft.com/office/drawing/2014/main" id="{DF77C473-753C-A49B-CDC3-5A581720D533}"/>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3129598" y="1925611"/>
            <a:ext cx="733083" cy="688383"/>
          </a:xfrm>
          <a:prstGeom prst="rect">
            <a:avLst/>
          </a:prstGeom>
        </p:spPr>
      </p:pic>
      <p:pic>
        <p:nvPicPr>
          <p:cNvPr id="131" name="Graphic 130">
            <a:extLst>
              <a:ext uri="{FF2B5EF4-FFF2-40B4-BE49-F238E27FC236}">
                <a16:creationId xmlns:a16="http://schemas.microsoft.com/office/drawing/2014/main" id="{3D86C1EA-54E3-99B5-89FB-DD6BBC6932A9}"/>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4294920" y="1892771"/>
            <a:ext cx="643682" cy="715203"/>
          </a:xfrm>
          <a:prstGeom prst="rect">
            <a:avLst/>
          </a:prstGeom>
        </p:spPr>
      </p:pic>
      <p:pic>
        <p:nvPicPr>
          <p:cNvPr id="133" name="Graphic 132">
            <a:extLst>
              <a:ext uri="{FF2B5EF4-FFF2-40B4-BE49-F238E27FC236}">
                <a16:creationId xmlns:a16="http://schemas.microsoft.com/office/drawing/2014/main" id="{7710F93F-4D47-0411-36B4-850927C65351}"/>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5307524" y="1956901"/>
            <a:ext cx="607922" cy="673482"/>
          </a:xfrm>
          <a:prstGeom prst="rect">
            <a:avLst/>
          </a:prstGeom>
        </p:spPr>
      </p:pic>
      <p:pic>
        <p:nvPicPr>
          <p:cNvPr id="135" name="Graphic 134">
            <a:extLst>
              <a:ext uri="{FF2B5EF4-FFF2-40B4-BE49-F238E27FC236}">
                <a16:creationId xmlns:a16="http://schemas.microsoft.com/office/drawing/2014/main" id="{C92BDD89-C3CA-C974-ED68-78CEAB7E481A}"/>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383445" y="1956901"/>
            <a:ext cx="598982" cy="712223"/>
          </a:xfrm>
          <a:prstGeom prst="rect">
            <a:avLst/>
          </a:prstGeom>
        </p:spPr>
      </p:pic>
      <p:pic>
        <p:nvPicPr>
          <p:cNvPr id="137" name="Graphic 136">
            <a:extLst>
              <a:ext uri="{FF2B5EF4-FFF2-40B4-BE49-F238E27FC236}">
                <a16:creationId xmlns:a16="http://schemas.microsoft.com/office/drawing/2014/main" id="{AFCDEE9F-AB05-77E7-6D61-FA25072D1FDA}"/>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7580927" y="1964292"/>
            <a:ext cx="697323" cy="643682"/>
          </a:xfrm>
          <a:prstGeom prst="rect">
            <a:avLst/>
          </a:prstGeom>
        </p:spPr>
      </p:pic>
      <p:pic>
        <p:nvPicPr>
          <p:cNvPr id="139" name="Graphic 138">
            <a:extLst>
              <a:ext uri="{FF2B5EF4-FFF2-40B4-BE49-F238E27FC236}">
                <a16:creationId xmlns:a16="http://schemas.microsoft.com/office/drawing/2014/main" id="{69FB5DA5-17E6-1244-B4D0-7173A65864F2}"/>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8658498" y="1903260"/>
            <a:ext cx="685403" cy="733083"/>
          </a:xfrm>
          <a:prstGeom prst="rect">
            <a:avLst/>
          </a:prstGeom>
        </p:spPr>
      </p:pic>
      <p:pic>
        <p:nvPicPr>
          <p:cNvPr id="141" name="Graphic 140">
            <a:extLst>
              <a:ext uri="{FF2B5EF4-FFF2-40B4-BE49-F238E27FC236}">
                <a16:creationId xmlns:a16="http://schemas.microsoft.com/office/drawing/2014/main" id="{3B296376-E70B-BE01-F0F8-7B06B34507EC}"/>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0836702" y="1956901"/>
            <a:ext cx="730102" cy="691362"/>
          </a:xfrm>
          <a:prstGeom prst="rect">
            <a:avLst/>
          </a:prstGeom>
        </p:spPr>
      </p:pic>
      <p:pic>
        <p:nvPicPr>
          <p:cNvPr id="143" name="Graphic 142">
            <a:extLst>
              <a:ext uri="{FF2B5EF4-FFF2-40B4-BE49-F238E27FC236}">
                <a16:creationId xmlns:a16="http://schemas.microsoft.com/office/drawing/2014/main" id="{F4111973-1510-D5B3-933F-B3B82700EDA2}"/>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9768544" y="1988192"/>
            <a:ext cx="727124" cy="649643"/>
          </a:xfrm>
          <a:prstGeom prst="rect">
            <a:avLst/>
          </a:prstGeom>
        </p:spPr>
      </p:pic>
      <p:pic>
        <p:nvPicPr>
          <p:cNvPr id="145" name="Graphic 144">
            <a:extLst>
              <a:ext uri="{FF2B5EF4-FFF2-40B4-BE49-F238E27FC236}">
                <a16:creationId xmlns:a16="http://schemas.microsoft.com/office/drawing/2014/main" id="{F7E7733D-0530-375E-7D3A-8EACCCFB6B35}"/>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1834236" y="3164593"/>
            <a:ext cx="676463" cy="733083"/>
          </a:xfrm>
          <a:prstGeom prst="rect">
            <a:avLst/>
          </a:prstGeom>
        </p:spPr>
      </p:pic>
      <p:pic>
        <p:nvPicPr>
          <p:cNvPr id="147" name="Graphic 146">
            <a:extLst>
              <a:ext uri="{FF2B5EF4-FFF2-40B4-BE49-F238E27FC236}">
                <a16:creationId xmlns:a16="http://schemas.microsoft.com/office/drawing/2014/main" id="{8846E861-DB1E-CD91-8AEF-2455FB622D9B}"/>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415494" y="3312188"/>
            <a:ext cx="739042" cy="625802"/>
          </a:xfrm>
          <a:prstGeom prst="rect">
            <a:avLst/>
          </a:prstGeom>
        </p:spPr>
      </p:pic>
      <p:pic>
        <p:nvPicPr>
          <p:cNvPr id="149" name="Graphic 148">
            <a:extLst>
              <a:ext uri="{FF2B5EF4-FFF2-40B4-BE49-F238E27FC236}">
                <a16:creationId xmlns:a16="http://schemas.microsoft.com/office/drawing/2014/main" id="{403B9171-5DE2-FF27-929A-39151524B102}"/>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5286512" y="3118454"/>
            <a:ext cx="730103" cy="733083"/>
          </a:xfrm>
          <a:prstGeom prst="rect">
            <a:avLst/>
          </a:prstGeom>
        </p:spPr>
      </p:pic>
      <p:pic>
        <p:nvPicPr>
          <p:cNvPr id="151" name="Graphic 150">
            <a:extLst>
              <a:ext uri="{FF2B5EF4-FFF2-40B4-BE49-F238E27FC236}">
                <a16:creationId xmlns:a16="http://schemas.microsoft.com/office/drawing/2014/main" id="{C3ABCA82-F723-63FF-B612-C81E10F7EED5}"/>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4223399" y="3249607"/>
            <a:ext cx="715203" cy="688383"/>
          </a:xfrm>
          <a:prstGeom prst="rect">
            <a:avLst/>
          </a:prstGeom>
        </p:spPr>
      </p:pic>
      <p:pic>
        <p:nvPicPr>
          <p:cNvPr id="153" name="Graphic 152">
            <a:extLst>
              <a:ext uri="{FF2B5EF4-FFF2-40B4-BE49-F238E27FC236}">
                <a16:creationId xmlns:a16="http://schemas.microsoft.com/office/drawing/2014/main" id="{9F0F112B-88C5-B937-3E50-CD3F1B073D36}"/>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6431125" y="3198947"/>
            <a:ext cx="551302" cy="739043"/>
          </a:xfrm>
          <a:prstGeom prst="rect">
            <a:avLst/>
          </a:prstGeom>
        </p:spPr>
      </p:pic>
      <p:pic>
        <p:nvPicPr>
          <p:cNvPr id="155" name="Graphic 154">
            <a:extLst>
              <a:ext uri="{FF2B5EF4-FFF2-40B4-BE49-F238E27FC236}">
                <a16:creationId xmlns:a16="http://schemas.microsoft.com/office/drawing/2014/main" id="{D04E8FBB-BE95-EB4D-559D-4E936B9D86CE}"/>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3054578" y="3377716"/>
            <a:ext cx="721162" cy="473821"/>
          </a:xfrm>
          <a:prstGeom prst="rect">
            <a:avLst/>
          </a:prstGeom>
        </p:spPr>
      </p:pic>
      <p:pic>
        <p:nvPicPr>
          <p:cNvPr id="157" name="Graphic 156">
            <a:extLst>
              <a:ext uri="{FF2B5EF4-FFF2-40B4-BE49-F238E27FC236}">
                <a16:creationId xmlns:a16="http://schemas.microsoft.com/office/drawing/2014/main" id="{89188206-6E4C-C604-3040-7A38C870F0D9}"/>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7532800" y="3116877"/>
            <a:ext cx="706263" cy="709242"/>
          </a:xfrm>
          <a:prstGeom prst="rect">
            <a:avLst/>
          </a:prstGeom>
        </p:spPr>
      </p:pic>
      <p:pic>
        <p:nvPicPr>
          <p:cNvPr id="159" name="Graphic 158">
            <a:extLst>
              <a:ext uri="{FF2B5EF4-FFF2-40B4-BE49-F238E27FC236}">
                <a16:creationId xmlns:a16="http://schemas.microsoft.com/office/drawing/2014/main" id="{9D1D4F85-5F5B-7920-9A39-D8E9BD4E3E7B}"/>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9771525" y="3101977"/>
            <a:ext cx="724143" cy="724143"/>
          </a:xfrm>
          <a:prstGeom prst="rect">
            <a:avLst/>
          </a:prstGeom>
        </p:spPr>
      </p:pic>
      <p:pic>
        <p:nvPicPr>
          <p:cNvPr id="161" name="Graphic 160">
            <a:extLst>
              <a:ext uri="{FF2B5EF4-FFF2-40B4-BE49-F238E27FC236}">
                <a16:creationId xmlns:a16="http://schemas.microsoft.com/office/drawing/2014/main" id="{DAA95756-3DD0-E94C-8591-484C26939F1B}"/>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9735" y="3229311"/>
            <a:ext cx="727124" cy="649643"/>
          </a:xfrm>
          <a:prstGeom prst="rect">
            <a:avLst/>
          </a:prstGeom>
        </p:spPr>
      </p:pic>
      <p:pic>
        <p:nvPicPr>
          <p:cNvPr id="163" name="Graphic 162">
            <a:extLst>
              <a:ext uri="{FF2B5EF4-FFF2-40B4-BE49-F238E27FC236}">
                <a16:creationId xmlns:a16="http://schemas.microsoft.com/office/drawing/2014/main" id="{6752736B-1E15-4B69-99D6-AF15B2D48EB3}"/>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377372" y="4617463"/>
            <a:ext cx="721162" cy="700302"/>
          </a:xfrm>
          <a:prstGeom prst="rect">
            <a:avLst/>
          </a:prstGeom>
        </p:spPr>
      </p:pic>
      <p:pic>
        <p:nvPicPr>
          <p:cNvPr id="165" name="Graphic 164">
            <a:extLst>
              <a:ext uri="{FF2B5EF4-FFF2-40B4-BE49-F238E27FC236}">
                <a16:creationId xmlns:a16="http://schemas.microsoft.com/office/drawing/2014/main" id="{64052D4B-02CF-F33A-9A19-CB61E41CC690}"/>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10894721" y="3076733"/>
            <a:ext cx="733084" cy="601963"/>
          </a:xfrm>
          <a:prstGeom prst="rect">
            <a:avLst/>
          </a:prstGeom>
        </p:spPr>
      </p:pic>
      <p:pic>
        <p:nvPicPr>
          <p:cNvPr id="167" name="Graphic 166">
            <a:extLst>
              <a:ext uri="{FF2B5EF4-FFF2-40B4-BE49-F238E27FC236}">
                <a16:creationId xmlns:a16="http://schemas.microsoft.com/office/drawing/2014/main" id="{BCB9BDED-59F2-2035-F451-CB7B1F10DE79}"/>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2969832" y="4574976"/>
            <a:ext cx="658583" cy="706263"/>
          </a:xfrm>
          <a:prstGeom prst="rect">
            <a:avLst/>
          </a:prstGeom>
        </p:spPr>
      </p:pic>
      <p:pic>
        <p:nvPicPr>
          <p:cNvPr id="169" name="Graphic 168">
            <a:extLst>
              <a:ext uri="{FF2B5EF4-FFF2-40B4-BE49-F238E27FC236}">
                <a16:creationId xmlns:a16="http://schemas.microsoft.com/office/drawing/2014/main" id="{7AD86950-2651-D949-3459-0644CB35B668}"/>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1664784" y="4668842"/>
            <a:ext cx="733084" cy="566203"/>
          </a:xfrm>
          <a:prstGeom prst="rect">
            <a:avLst/>
          </a:prstGeom>
        </p:spPr>
      </p:pic>
      <p:pic>
        <p:nvPicPr>
          <p:cNvPr id="171" name="Graphic 170">
            <a:extLst>
              <a:ext uri="{FF2B5EF4-FFF2-40B4-BE49-F238E27FC236}">
                <a16:creationId xmlns:a16="http://schemas.microsoft.com/office/drawing/2014/main" id="{2305B66A-CB32-BD89-4D93-ED49E2F6E63A}"/>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5061474" y="4510901"/>
            <a:ext cx="703283" cy="724143"/>
          </a:xfrm>
          <a:prstGeom prst="rect">
            <a:avLst/>
          </a:prstGeom>
        </p:spPr>
      </p:pic>
      <p:pic>
        <p:nvPicPr>
          <p:cNvPr id="173" name="Graphic 172">
            <a:extLst>
              <a:ext uri="{FF2B5EF4-FFF2-40B4-BE49-F238E27FC236}">
                <a16:creationId xmlns:a16="http://schemas.microsoft.com/office/drawing/2014/main" id="{ECDA3194-1C38-ACEB-ECCD-035DDF613B8B}"/>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4084742" y="4620442"/>
            <a:ext cx="694343" cy="694343"/>
          </a:xfrm>
          <a:prstGeom prst="rect">
            <a:avLst/>
          </a:prstGeom>
        </p:spPr>
      </p:pic>
      <p:pic>
        <p:nvPicPr>
          <p:cNvPr id="175" name="Graphic 174">
            <a:extLst>
              <a:ext uri="{FF2B5EF4-FFF2-40B4-BE49-F238E27FC236}">
                <a16:creationId xmlns:a16="http://schemas.microsoft.com/office/drawing/2014/main" id="{5959DF31-4573-1600-04C8-B621026B61C7}"/>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6266056" y="4495069"/>
            <a:ext cx="700302" cy="733083"/>
          </a:xfrm>
          <a:prstGeom prst="rect">
            <a:avLst/>
          </a:prstGeom>
        </p:spPr>
      </p:pic>
      <p:pic>
        <p:nvPicPr>
          <p:cNvPr id="177" name="Graphic 176">
            <a:extLst>
              <a:ext uri="{FF2B5EF4-FFF2-40B4-BE49-F238E27FC236}">
                <a16:creationId xmlns:a16="http://schemas.microsoft.com/office/drawing/2014/main" id="{C991D09C-302A-9257-7A18-782FE34179BD}"/>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7432841" y="4524310"/>
            <a:ext cx="643682" cy="697323"/>
          </a:xfrm>
          <a:prstGeom prst="rect">
            <a:avLst/>
          </a:prstGeom>
        </p:spPr>
      </p:pic>
      <p:pic>
        <p:nvPicPr>
          <p:cNvPr id="179" name="Graphic 178">
            <a:extLst>
              <a:ext uri="{FF2B5EF4-FFF2-40B4-BE49-F238E27FC236}">
                <a16:creationId xmlns:a16="http://schemas.microsoft.com/office/drawing/2014/main" id="{92FD5540-78EA-4344-C93E-CFC094B41EAF}"/>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8552621" y="4486227"/>
            <a:ext cx="652623" cy="715203"/>
          </a:xfrm>
          <a:prstGeom prst="rect">
            <a:avLst/>
          </a:prstGeom>
        </p:spPr>
      </p:pic>
      <p:pic>
        <p:nvPicPr>
          <p:cNvPr id="181" name="Graphic 180">
            <a:extLst>
              <a:ext uri="{FF2B5EF4-FFF2-40B4-BE49-F238E27FC236}">
                <a16:creationId xmlns:a16="http://schemas.microsoft.com/office/drawing/2014/main" id="{FB8E6437-F805-D568-D380-820C8C0E9CB2}"/>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10834089" y="4466326"/>
            <a:ext cx="607922" cy="697323"/>
          </a:xfrm>
          <a:prstGeom prst="rect">
            <a:avLst/>
          </a:prstGeom>
        </p:spPr>
      </p:pic>
      <p:pic>
        <p:nvPicPr>
          <p:cNvPr id="183" name="Graphic 182">
            <a:extLst>
              <a:ext uri="{FF2B5EF4-FFF2-40B4-BE49-F238E27FC236}">
                <a16:creationId xmlns:a16="http://schemas.microsoft.com/office/drawing/2014/main" id="{A3929CB3-8E24-74CA-2203-8A403EB4E21C}"/>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9647074" y="4627247"/>
            <a:ext cx="733083" cy="536402"/>
          </a:xfrm>
          <a:prstGeom prst="rect">
            <a:avLst/>
          </a:prstGeom>
        </p:spPr>
      </p:pic>
      <p:pic>
        <p:nvPicPr>
          <p:cNvPr id="185" name="Graphic 184">
            <a:extLst>
              <a:ext uri="{FF2B5EF4-FFF2-40B4-BE49-F238E27FC236}">
                <a16:creationId xmlns:a16="http://schemas.microsoft.com/office/drawing/2014/main" id="{F08130E8-52CC-D128-589B-53EAA92CE984}"/>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1655845" y="5859284"/>
            <a:ext cx="742023" cy="730103"/>
          </a:xfrm>
          <a:prstGeom prst="rect">
            <a:avLst/>
          </a:prstGeom>
        </p:spPr>
      </p:pic>
      <p:pic>
        <p:nvPicPr>
          <p:cNvPr id="187" name="Graphic 186">
            <a:extLst>
              <a:ext uri="{FF2B5EF4-FFF2-40B4-BE49-F238E27FC236}">
                <a16:creationId xmlns:a16="http://schemas.microsoft.com/office/drawing/2014/main" id="{FD17FEAB-3D30-08DE-7473-0B9A9289FBA5}"/>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335685" y="5850311"/>
            <a:ext cx="798643" cy="578122"/>
          </a:xfrm>
          <a:prstGeom prst="rect">
            <a:avLst/>
          </a:prstGeom>
        </p:spPr>
      </p:pic>
      <p:pic>
        <p:nvPicPr>
          <p:cNvPr id="189" name="Graphic 188">
            <a:extLst>
              <a:ext uri="{FF2B5EF4-FFF2-40B4-BE49-F238E27FC236}">
                <a16:creationId xmlns:a16="http://schemas.microsoft.com/office/drawing/2014/main" id="{64AEEC90-AB5C-1756-5FA7-F9BCF9CCE71B}"/>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2995840" y="5740051"/>
            <a:ext cx="637722" cy="688383"/>
          </a:xfrm>
          <a:prstGeom prst="rect">
            <a:avLst/>
          </a:prstGeom>
        </p:spPr>
      </p:pic>
      <p:pic>
        <p:nvPicPr>
          <p:cNvPr id="191" name="Graphic 190">
            <a:extLst>
              <a:ext uri="{FF2B5EF4-FFF2-40B4-BE49-F238E27FC236}">
                <a16:creationId xmlns:a16="http://schemas.microsoft.com/office/drawing/2014/main" id="{02FFF449-A48D-8045-6212-36D57902A2F8}"/>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5302902" y="5799649"/>
            <a:ext cx="697323" cy="679443"/>
          </a:xfrm>
          <a:prstGeom prst="rect">
            <a:avLst/>
          </a:prstGeom>
        </p:spPr>
      </p:pic>
      <p:pic>
        <p:nvPicPr>
          <p:cNvPr id="193" name="Graphic 192">
            <a:extLst>
              <a:ext uri="{FF2B5EF4-FFF2-40B4-BE49-F238E27FC236}">
                <a16:creationId xmlns:a16="http://schemas.microsoft.com/office/drawing/2014/main" id="{A466136F-22E4-0F29-BFFB-C9142EB36766}"/>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4232338" y="5799651"/>
            <a:ext cx="697323" cy="679443"/>
          </a:xfrm>
          <a:prstGeom prst="rect">
            <a:avLst/>
          </a:prstGeom>
        </p:spPr>
      </p:pic>
      <p:pic>
        <p:nvPicPr>
          <p:cNvPr id="195" name="Graphic 194">
            <a:extLst>
              <a:ext uri="{FF2B5EF4-FFF2-40B4-BE49-F238E27FC236}">
                <a16:creationId xmlns:a16="http://schemas.microsoft.com/office/drawing/2014/main" id="{12E7CB59-9B98-0A40-E7FB-3BFE7462420B}"/>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6404713" y="5802630"/>
            <a:ext cx="733083" cy="563222"/>
          </a:xfrm>
          <a:prstGeom prst="rect">
            <a:avLst/>
          </a:prstGeom>
        </p:spPr>
      </p:pic>
      <p:pic>
        <p:nvPicPr>
          <p:cNvPr id="197" name="Graphic 196">
            <a:extLst>
              <a:ext uri="{FF2B5EF4-FFF2-40B4-BE49-F238E27FC236}">
                <a16:creationId xmlns:a16="http://schemas.microsoft.com/office/drawing/2014/main" id="{049D10ED-0D73-486D-5ECF-7319B15E4DD4}"/>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7571498" y="5786638"/>
            <a:ext cx="733083" cy="733083"/>
          </a:xfrm>
          <a:prstGeom prst="rect">
            <a:avLst/>
          </a:prstGeom>
        </p:spPr>
      </p:pic>
      <p:pic>
        <p:nvPicPr>
          <p:cNvPr id="199" name="Graphic 198">
            <a:extLst>
              <a:ext uri="{FF2B5EF4-FFF2-40B4-BE49-F238E27FC236}">
                <a16:creationId xmlns:a16="http://schemas.microsoft.com/office/drawing/2014/main" id="{F169C65E-CE2E-017B-E820-FB18CC04A01E}"/>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8691278" y="5767832"/>
            <a:ext cx="727123" cy="724143"/>
          </a:xfrm>
          <a:prstGeom prst="rect">
            <a:avLst/>
          </a:prstGeom>
        </p:spPr>
      </p:pic>
      <p:pic>
        <p:nvPicPr>
          <p:cNvPr id="201" name="Graphic 200">
            <a:extLst>
              <a:ext uri="{FF2B5EF4-FFF2-40B4-BE49-F238E27FC236}">
                <a16:creationId xmlns:a16="http://schemas.microsoft.com/office/drawing/2014/main" id="{684A3818-2DBA-7CF7-AE86-A31A8F1E7B20}"/>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9779633" y="5728129"/>
            <a:ext cx="730103" cy="712223"/>
          </a:xfrm>
          <a:prstGeom prst="rect">
            <a:avLst/>
          </a:prstGeom>
        </p:spPr>
      </p:pic>
      <p:pic>
        <p:nvPicPr>
          <p:cNvPr id="203" name="Graphic 202">
            <a:extLst>
              <a:ext uri="{FF2B5EF4-FFF2-40B4-BE49-F238E27FC236}">
                <a16:creationId xmlns:a16="http://schemas.microsoft.com/office/drawing/2014/main" id="{9B3209A7-183C-5D2A-9A5F-337C3C2BE3C5}"/>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10888762" y="5799649"/>
            <a:ext cx="739043" cy="739043"/>
          </a:xfrm>
          <a:prstGeom prst="rect">
            <a:avLst/>
          </a:prstGeom>
        </p:spPr>
      </p:pic>
      <p:pic>
        <p:nvPicPr>
          <p:cNvPr id="205" name="Graphic 204">
            <a:extLst>
              <a:ext uri="{FF2B5EF4-FFF2-40B4-BE49-F238E27FC236}">
                <a16:creationId xmlns:a16="http://schemas.microsoft.com/office/drawing/2014/main" id="{6128DDA8-6DFC-59E2-1F94-EDAE80834446}"/>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14370656" y="11921528"/>
            <a:ext cx="444543" cy="569571"/>
          </a:xfrm>
          <a:prstGeom prst="rect">
            <a:avLst/>
          </a:prstGeom>
        </p:spPr>
      </p:pic>
      <p:cxnSp>
        <p:nvCxnSpPr>
          <p:cNvPr id="208" name="Straight Connector 207">
            <a:extLst>
              <a:ext uri="{FF2B5EF4-FFF2-40B4-BE49-F238E27FC236}">
                <a16:creationId xmlns:a16="http://schemas.microsoft.com/office/drawing/2014/main" id="{045A37C0-379C-FCED-E923-F4987CBAF1F4}"/>
              </a:ext>
            </a:extLst>
          </p:cNvPr>
          <p:cNvCxnSpPr/>
          <p:nvPr/>
        </p:nvCxnSpPr>
        <p:spPr>
          <a:xfrm>
            <a:off x="254643" y="1481559"/>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606940F-F630-4EC7-DD3F-C68424F54C13}"/>
              </a:ext>
            </a:extLst>
          </p:cNvPr>
          <p:cNvCxnSpPr/>
          <p:nvPr/>
        </p:nvCxnSpPr>
        <p:spPr>
          <a:xfrm>
            <a:off x="254643" y="2941899"/>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76157D2D-8DD8-6ECC-4374-B2D66672B664}"/>
              </a:ext>
            </a:extLst>
          </p:cNvPr>
          <p:cNvCxnSpPr/>
          <p:nvPr/>
        </p:nvCxnSpPr>
        <p:spPr>
          <a:xfrm>
            <a:off x="254643" y="4282595"/>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52B092C6-72FF-C933-DB8F-2F33AFADA6EB}"/>
              </a:ext>
            </a:extLst>
          </p:cNvPr>
          <p:cNvCxnSpPr/>
          <p:nvPr/>
        </p:nvCxnSpPr>
        <p:spPr>
          <a:xfrm>
            <a:off x="254643" y="5580684"/>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76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1B7D3-E431-167F-097A-24DE816901A6}"/>
            </a:ext>
          </a:extLst>
        </p:cNvPr>
        <p:cNvGrpSpPr/>
        <p:nvPr/>
      </p:nvGrpSpPr>
      <p:grpSpPr>
        <a:xfrm>
          <a:off x="0" y="0"/>
          <a:ext cx="0" cy="0"/>
          <a:chOff x="0" y="0"/>
          <a:chExt cx="0" cy="0"/>
        </a:xfrm>
      </p:grpSpPr>
      <p:pic>
        <p:nvPicPr>
          <p:cNvPr id="105" name="Graphic 104">
            <a:extLst>
              <a:ext uri="{FF2B5EF4-FFF2-40B4-BE49-F238E27FC236}">
                <a16:creationId xmlns:a16="http://schemas.microsoft.com/office/drawing/2014/main" id="{3CBCB62C-FB06-3B89-B21A-BF105A5D411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38538" y="393302"/>
            <a:ext cx="572162" cy="733083"/>
          </a:xfrm>
          <a:prstGeom prst="rect">
            <a:avLst/>
          </a:prstGeom>
        </p:spPr>
      </p:pic>
      <p:pic>
        <p:nvPicPr>
          <p:cNvPr id="107" name="Graphic 106">
            <a:extLst>
              <a:ext uri="{FF2B5EF4-FFF2-40B4-BE49-F238E27FC236}">
                <a16:creationId xmlns:a16="http://schemas.microsoft.com/office/drawing/2014/main" id="{E369E52C-94EE-3AB0-4B0B-A25B5A59A9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725" y="442474"/>
            <a:ext cx="733083" cy="634742"/>
          </a:xfrm>
          <a:prstGeom prst="rect">
            <a:avLst/>
          </a:prstGeom>
        </p:spPr>
      </p:pic>
      <p:pic>
        <p:nvPicPr>
          <p:cNvPr id="109" name="Graphic 108">
            <a:extLst>
              <a:ext uri="{FF2B5EF4-FFF2-40B4-BE49-F238E27FC236}">
                <a16:creationId xmlns:a16="http://schemas.microsoft.com/office/drawing/2014/main" id="{927E9F00-D740-337F-4609-BE114A7CC4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51429" y="411182"/>
            <a:ext cx="527462" cy="715203"/>
          </a:xfrm>
          <a:prstGeom prst="rect">
            <a:avLst/>
          </a:prstGeom>
        </p:spPr>
      </p:pic>
      <p:pic>
        <p:nvPicPr>
          <p:cNvPr id="111" name="Graphic 110">
            <a:extLst>
              <a:ext uri="{FF2B5EF4-FFF2-40B4-BE49-F238E27FC236}">
                <a16:creationId xmlns:a16="http://schemas.microsoft.com/office/drawing/2014/main" id="{2565D52E-1BAF-A331-A422-746FA467CAA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33728" y="466962"/>
            <a:ext cx="730103" cy="679443"/>
          </a:xfrm>
          <a:prstGeom prst="rect">
            <a:avLst/>
          </a:prstGeom>
        </p:spPr>
      </p:pic>
      <p:pic>
        <p:nvPicPr>
          <p:cNvPr id="113" name="Graphic 112">
            <a:extLst>
              <a:ext uri="{FF2B5EF4-FFF2-40B4-BE49-F238E27FC236}">
                <a16:creationId xmlns:a16="http://schemas.microsoft.com/office/drawing/2014/main" id="{6DE86834-5002-C30F-1851-D07A1BE2080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98433" y="455042"/>
            <a:ext cx="718182" cy="691362"/>
          </a:xfrm>
          <a:prstGeom prst="rect">
            <a:avLst/>
          </a:prstGeom>
        </p:spPr>
      </p:pic>
      <p:pic>
        <p:nvPicPr>
          <p:cNvPr id="115" name="Graphic 114">
            <a:extLst>
              <a:ext uri="{FF2B5EF4-FFF2-40B4-BE49-F238E27FC236}">
                <a16:creationId xmlns:a16="http://schemas.microsoft.com/office/drawing/2014/main" id="{CF21E3F1-8F85-5AAF-A667-4BA6CD9E20D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498485" y="541988"/>
            <a:ext cx="739043" cy="706263"/>
          </a:xfrm>
          <a:prstGeom prst="rect">
            <a:avLst/>
          </a:prstGeom>
        </p:spPr>
      </p:pic>
      <p:pic>
        <p:nvPicPr>
          <p:cNvPr id="117" name="Graphic 116">
            <a:extLst>
              <a:ext uri="{FF2B5EF4-FFF2-40B4-BE49-F238E27FC236}">
                <a16:creationId xmlns:a16="http://schemas.microsoft.com/office/drawing/2014/main" id="{5AA97404-DCBE-DA1E-AED1-CC2442397AC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24502" y="501767"/>
            <a:ext cx="563222" cy="679443"/>
          </a:xfrm>
          <a:prstGeom prst="rect">
            <a:avLst/>
          </a:prstGeom>
        </p:spPr>
      </p:pic>
      <p:pic>
        <p:nvPicPr>
          <p:cNvPr id="119" name="Graphic 118">
            <a:extLst>
              <a:ext uri="{FF2B5EF4-FFF2-40B4-BE49-F238E27FC236}">
                <a16:creationId xmlns:a16="http://schemas.microsoft.com/office/drawing/2014/main" id="{F494A82B-180E-51CF-F3FD-D56D635B89F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671652" y="562848"/>
            <a:ext cx="661563" cy="712223"/>
          </a:xfrm>
          <a:prstGeom prst="rect">
            <a:avLst/>
          </a:prstGeom>
        </p:spPr>
      </p:pic>
      <p:pic>
        <p:nvPicPr>
          <p:cNvPr id="121" name="Graphic 120">
            <a:extLst>
              <a:ext uri="{FF2B5EF4-FFF2-40B4-BE49-F238E27FC236}">
                <a16:creationId xmlns:a16="http://schemas.microsoft.com/office/drawing/2014/main" id="{C8D2AD00-2C4C-2E4E-6714-E27FD343C75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737073" y="541988"/>
            <a:ext cx="509582" cy="733083"/>
          </a:xfrm>
          <a:prstGeom prst="rect">
            <a:avLst/>
          </a:prstGeom>
        </p:spPr>
      </p:pic>
      <p:pic>
        <p:nvPicPr>
          <p:cNvPr id="123" name="Graphic 122">
            <a:extLst>
              <a:ext uri="{FF2B5EF4-FFF2-40B4-BE49-F238E27FC236}">
                <a16:creationId xmlns:a16="http://schemas.microsoft.com/office/drawing/2014/main" id="{C461E7FC-EA3B-202D-8963-6E09DA9BC19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1003492" y="515168"/>
            <a:ext cx="509582" cy="733083"/>
          </a:xfrm>
          <a:prstGeom prst="rect">
            <a:avLst/>
          </a:prstGeom>
        </p:spPr>
      </p:pic>
      <p:pic>
        <p:nvPicPr>
          <p:cNvPr id="125" name="Graphic 124">
            <a:extLst>
              <a:ext uri="{FF2B5EF4-FFF2-40B4-BE49-F238E27FC236}">
                <a16:creationId xmlns:a16="http://schemas.microsoft.com/office/drawing/2014/main" id="{8F925D28-F4EB-E6EE-4294-8BA1C6320A7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46974" y="1928591"/>
            <a:ext cx="581102" cy="733083"/>
          </a:xfrm>
          <a:prstGeom prst="rect">
            <a:avLst/>
          </a:prstGeom>
        </p:spPr>
      </p:pic>
      <p:pic>
        <p:nvPicPr>
          <p:cNvPr id="127" name="Graphic 126">
            <a:extLst>
              <a:ext uri="{FF2B5EF4-FFF2-40B4-BE49-F238E27FC236}">
                <a16:creationId xmlns:a16="http://schemas.microsoft.com/office/drawing/2014/main" id="{22E62F01-9644-C6DB-7BF6-0DA5E9A0BB46}"/>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026857" y="1925611"/>
            <a:ext cx="670503" cy="736063"/>
          </a:xfrm>
          <a:prstGeom prst="rect">
            <a:avLst/>
          </a:prstGeom>
        </p:spPr>
      </p:pic>
      <p:pic>
        <p:nvPicPr>
          <p:cNvPr id="129" name="Graphic 128">
            <a:extLst>
              <a:ext uri="{FF2B5EF4-FFF2-40B4-BE49-F238E27FC236}">
                <a16:creationId xmlns:a16="http://schemas.microsoft.com/office/drawing/2014/main" id="{6B6A6599-B0DD-1314-4034-59324CA01235}"/>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3129598" y="1925611"/>
            <a:ext cx="733083" cy="688383"/>
          </a:xfrm>
          <a:prstGeom prst="rect">
            <a:avLst/>
          </a:prstGeom>
        </p:spPr>
      </p:pic>
      <p:pic>
        <p:nvPicPr>
          <p:cNvPr id="131" name="Graphic 130">
            <a:extLst>
              <a:ext uri="{FF2B5EF4-FFF2-40B4-BE49-F238E27FC236}">
                <a16:creationId xmlns:a16="http://schemas.microsoft.com/office/drawing/2014/main" id="{6B6EF9D7-8B60-21EB-6143-B000B972A5CA}"/>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4294920" y="1892771"/>
            <a:ext cx="643682" cy="715203"/>
          </a:xfrm>
          <a:prstGeom prst="rect">
            <a:avLst/>
          </a:prstGeom>
        </p:spPr>
      </p:pic>
      <p:pic>
        <p:nvPicPr>
          <p:cNvPr id="133" name="Graphic 132">
            <a:extLst>
              <a:ext uri="{FF2B5EF4-FFF2-40B4-BE49-F238E27FC236}">
                <a16:creationId xmlns:a16="http://schemas.microsoft.com/office/drawing/2014/main" id="{78683ABF-8E22-BAB0-DB61-8CD8D271D0C7}"/>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5307524" y="1956901"/>
            <a:ext cx="607922" cy="673482"/>
          </a:xfrm>
          <a:prstGeom prst="rect">
            <a:avLst/>
          </a:prstGeom>
        </p:spPr>
      </p:pic>
      <p:pic>
        <p:nvPicPr>
          <p:cNvPr id="135" name="Graphic 134">
            <a:extLst>
              <a:ext uri="{FF2B5EF4-FFF2-40B4-BE49-F238E27FC236}">
                <a16:creationId xmlns:a16="http://schemas.microsoft.com/office/drawing/2014/main" id="{FCEBC5DB-7892-27B4-1AEF-339E724E5D65}"/>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383445" y="1956901"/>
            <a:ext cx="598982" cy="712223"/>
          </a:xfrm>
          <a:prstGeom prst="rect">
            <a:avLst/>
          </a:prstGeom>
        </p:spPr>
      </p:pic>
      <p:pic>
        <p:nvPicPr>
          <p:cNvPr id="137" name="Graphic 136">
            <a:extLst>
              <a:ext uri="{FF2B5EF4-FFF2-40B4-BE49-F238E27FC236}">
                <a16:creationId xmlns:a16="http://schemas.microsoft.com/office/drawing/2014/main" id="{397C57DE-3A34-1321-C311-783FBD297C19}"/>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7580927" y="1964292"/>
            <a:ext cx="697323" cy="643682"/>
          </a:xfrm>
          <a:prstGeom prst="rect">
            <a:avLst/>
          </a:prstGeom>
        </p:spPr>
      </p:pic>
      <p:pic>
        <p:nvPicPr>
          <p:cNvPr id="139" name="Graphic 138">
            <a:extLst>
              <a:ext uri="{FF2B5EF4-FFF2-40B4-BE49-F238E27FC236}">
                <a16:creationId xmlns:a16="http://schemas.microsoft.com/office/drawing/2014/main" id="{4582BDE4-A66C-F916-20DF-B4A6184338F5}"/>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8658498" y="1903260"/>
            <a:ext cx="685403" cy="733083"/>
          </a:xfrm>
          <a:prstGeom prst="rect">
            <a:avLst/>
          </a:prstGeom>
        </p:spPr>
      </p:pic>
      <p:pic>
        <p:nvPicPr>
          <p:cNvPr id="141" name="Graphic 140">
            <a:extLst>
              <a:ext uri="{FF2B5EF4-FFF2-40B4-BE49-F238E27FC236}">
                <a16:creationId xmlns:a16="http://schemas.microsoft.com/office/drawing/2014/main" id="{07F491B7-652D-35EC-302A-E77F612CCFA5}"/>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0836702" y="1956901"/>
            <a:ext cx="730102" cy="691362"/>
          </a:xfrm>
          <a:prstGeom prst="rect">
            <a:avLst/>
          </a:prstGeom>
        </p:spPr>
      </p:pic>
      <p:pic>
        <p:nvPicPr>
          <p:cNvPr id="143" name="Graphic 142">
            <a:extLst>
              <a:ext uri="{FF2B5EF4-FFF2-40B4-BE49-F238E27FC236}">
                <a16:creationId xmlns:a16="http://schemas.microsoft.com/office/drawing/2014/main" id="{5FEF83E0-9E50-3D22-1B91-5DA034679B52}"/>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9768544" y="1988192"/>
            <a:ext cx="727124" cy="649643"/>
          </a:xfrm>
          <a:prstGeom prst="rect">
            <a:avLst/>
          </a:prstGeom>
        </p:spPr>
      </p:pic>
      <p:pic>
        <p:nvPicPr>
          <p:cNvPr id="145" name="Graphic 144">
            <a:extLst>
              <a:ext uri="{FF2B5EF4-FFF2-40B4-BE49-F238E27FC236}">
                <a16:creationId xmlns:a16="http://schemas.microsoft.com/office/drawing/2014/main" id="{EA2B7860-94CE-43E7-9B4F-E5D20A2F914A}"/>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1834236" y="3164593"/>
            <a:ext cx="676463" cy="733083"/>
          </a:xfrm>
          <a:prstGeom prst="rect">
            <a:avLst/>
          </a:prstGeom>
        </p:spPr>
      </p:pic>
      <p:pic>
        <p:nvPicPr>
          <p:cNvPr id="147" name="Graphic 146">
            <a:extLst>
              <a:ext uri="{FF2B5EF4-FFF2-40B4-BE49-F238E27FC236}">
                <a16:creationId xmlns:a16="http://schemas.microsoft.com/office/drawing/2014/main" id="{84FE526E-C778-9E8F-6DE4-5B6DB488A071}"/>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415494" y="3312188"/>
            <a:ext cx="739042" cy="625802"/>
          </a:xfrm>
          <a:prstGeom prst="rect">
            <a:avLst/>
          </a:prstGeom>
        </p:spPr>
      </p:pic>
      <p:pic>
        <p:nvPicPr>
          <p:cNvPr id="149" name="Graphic 148">
            <a:extLst>
              <a:ext uri="{FF2B5EF4-FFF2-40B4-BE49-F238E27FC236}">
                <a16:creationId xmlns:a16="http://schemas.microsoft.com/office/drawing/2014/main" id="{47EAA0D7-F6C9-C728-DE91-F7330401E667}"/>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5286512" y="3118454"/>
            <a:ext cx="730103" cy="733083"/>
          </a:xfrm>
          <a:prstGeom prst="rect">
            <a:avLst/>
          </a:prstGeom>
        </p:spPr>
      </p:pic>
      <p:pic>
        <p:nvPicPr>
          <p:cNvPr id="151" name="Graphic 150">
            <a:extLst>
              <a:ext uri="{FF2B5EF4-FFF2-40B4-BE49-F238E27FC236}">
                <a16:creationId xmlns:a16="http://schemas.microsoft.com/office/drawing/2014/main" id="{E5774F3F-9A9E-0FC5-A8CC-952B15F69DBA}"/>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4223399" y="3249607"/>
            <a:ext cx="715203" cy="688383"/>
          </a:xfrm>
          <a:prstGeom prst="rect">
            <a:avLst/>
          </a:prstGeom>
        </p:spPr>
      </p:pic>
      <p:pic>
        <p:nvPicPr>
          <p:cNvPr id="153" name="Graphic 152">
            <a:extLst>
              <a:ext uri="{FF2B5EF4-FFF2-40B4-BE49-F238E27FC236}">
                <a16:creationId xmlns:a16="http://schemas.microsoft.com/office/drawing/2014/main" id="{67FFF831-8509-554D-1501-94D577C7A5D3}"/>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6431125" y="3198947"/>
            <a:ext cx="551302" cy="739043"/>
          </a:xfrm>
          <a:prstGeom prst="rect">
            <a:avLst/>
          </a:prstGeom>
        </p:spPr>
      </p:pic>
      <p:pic>
        <p:nvPicPr>
          <p:cNvPr id="155" name="Graphic 154">
            <a:extLst>
              <a:ext uri="{FF2B5EF4-FFF2-40B4-BE49-F238E27FC236}">
                <a16:creationId xmlns:a16="http://schemas.microsoft.com/office/drawing/2014/main" id="{42537C14-D500-A0C5-437C-F84D7142EF1F}"/>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3054578" y="3377716"/>
            <a:ext cx="721162" cy="473821"/>
          </a:xfrm>
          <a:prstGeom prst="rect">
            <a:avLst/>
          </a:prstGeom>
        </p:spPr>
      </p:pic>
      <p:pic>
        <p:nvPicPr>
          <p:cNvPr id="157" name="Graphic 156">
            <a:extLst>
              <a:ext uri="{FF2B5EF4-FFF2-40B4-BE49-F238E27FC236}">
                <a16:creationId xmlns:a16="http://schemas.microsoft.com/office/drawing/2014/main" id="{5DE048C7-E4AB-44F6-F34D-3CA0EC6C21AB}"/>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7532800" y="3116877"/>
            <a:ext cx="706263" cy="709242"/>
          </a:xfrm>
          <a:prstGeom prst="rect">
            <a:avLst/>
          </a:prstGeom>
        </p:spPr>
      </p:pic>
      <p:pic>
        <p:nvPicPr>
          <p:cNvPr id="159" name="Graphic 158">
            <a:extLst>
              <a:ext uri="{FF2B5EF4-FFF2-40B4-BE49-F238E27FC236}">
                <a16:creationId xmlns:a16="http://schemas.microsoft.com/office/drawing/2014/main" id="{479A789A-F1FB-A364-B91F-A2BD552548B1}"/>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9771525" y="3101977"/>
            <a:ext cx="724143" cy="724143"/>
          </a:xfrm>
          <a:prstGeom prst="rect">
            <a:avLst/>
          </a:prstGeom>
        </p:spPr>
      </p:pic>
      <p:pic>
        <p:nvPicPr>
          <p:cNvPr id="161" name="Graphic 160">
            <a:extLst>
              <a:ext uri="{FF2B5EF4-FFF2-40B4-BE49-F238E27FC236}">
                <a16:creationId xmlns:a16="http://schemas.microsoft.com/office/drawing/2014/main" id="{B6AFF5FC-D37F-35E1-E178-0C7102A82820}"/>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9735" y="3229311"/>
            <a:ext cx="727124" cy="649643"/>
          </a:xfrm>
          <a:prstGeom prst="rect">
            <a:avLst/>
          </a:prstGeom>
        </p:spPr>
      </p:pic>
      <p:pic>
        <p:nvPicPr>
          <p:cNvPr id="163" name="Graphic 162">
            <a:extLst>
              <a:ext uri="{FF2B5EF4-FFF2-40B4-BE49-F238E27FC236}">
                <a16:creationId xmlns:a16="http://schemas.microsoft.com/office/drawing/2014/main" id="{E0E1319E-92E0-C4BC-8C1E-FFB126ADA89D}"/>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377372" y="4617463"/>
            <a:ext cx="721162" cy="700302"/>
          </a:xfrm>
          <a:prstGeom prst="rect">
            <a:avLst/>
          </a:prstGeom>
        </p:spPr>
      </p:pic>
      <p:pic>
        <p:nvPicPr>
          <p:cNvPr id="165" name="Graphic 164">
            <a:extLst>
              <a:ext uri="{FF2B5EF4-FFF2-40B4-BE49-F238E27FC236}">
                <a16:creationId xmlns:a16="http://schemas.microsoft.com/office/drawing/2014/main" id="{4F50CD72-908E-8D9F-ACBA-E2673982305C}"/>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10894721" y="3076733"/>
            <a:ext cx="733084" cy="601963"/>
          </a:xfrm>
          <a:prstGeom prst="rect">
            <a:avLst/>
          </a:prstGeom>
        </p:spPr>
      </p:pic>
      <p:pic>
        <p:nvPicPr>
          <p:cNvPr id="167" name="Graphic 166">
            <a:extLst>
              <a:ext uri="{FF2B5EF4-FFF2-40B4-BE49-F238E27FC236}">
                <a16:creationId xmlns:a16="http://schemas.microsoft.com/office/drawing/2014/main" id="{EF646D13-0829-B352-A7C8-A0E65D72E944}"/>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3054578" y="4574976"/>
            <a:ext cx="658583" cy="706263"/>
          </a:xfrm>
          <a:prstGeom prst="rect">
            <a:avLst/>
          </a:prstGeom>
        </p:spPr>
      </p:pic>
      <p:pic>
        <p:nvPicPr>
          <p:cNvPr id="169" name="Graphic 168">
            <a:extLst>
              <a:ext uri="{FF2B5EF4-FFF2-40B4-BE49-F238E27FC236}">
                <a16:creationId xmlns:a16="http://schemas.microsoft.com/office/drawing/2014/main" id="{D698EE83-31E6-BB79-54BF-D9E3412C827A}"/>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1749530" y="4668842"/>
            <a:ext cx="733084" cy="566203"/>
          </a:xfrm>
          <a:prstGeom prst="rect">
            <a:avLst/>
          </a:prstGeom>
        </p:spPr>
      </p:pic>
      <p:pic>
        <p:nvPicPr>
          <p:cNvPr id="171" name="Graphic 170">
            <a:extLst>
              <a:ext uri="{FF2B5EF4-FFF2-40B4-BE49-F238E27FC236}">
                <a16:creationId xmlns:a16="http://schemas.microsoft.com/office/drawing/2014/main" id="{1B3C2902-BD02-0833-9901-D4C1A8D77877}"/>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5200131" y="4510901"/>
            <a:ext cx="703283" cy="724143"/>
          </a:xfrm>
          <a:prstGeom prst="rect">
            <a:avLst/>
          </a:prstGeom>
        </p:spPr>
      </p:pic>
      <p:pic>
        <p:nvPicPr>
          <p:cNvPr id="173" name="Graphic 172">
            <a:extLst>
              <a:ext uri="{FF2B5EF4-FFF2-40B4-BE49-F238E27FC236}">
                <a16:creationId xmlns:a16="http://schemas.microsoft.com/office/drawing/2014/main" id="{3130C154-80C4-BE42-537D-F805FF202226}"/>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4223399" y="4620442"/>
            <a:ext cx="694343" cy="694343"/>
          </a:xfrm>
          <a:prstGeom prst="rect">
            <a:avLst/>
          </a:prstGeom>
        </p:spPr>
      </p:pic>
      <p:pic>
        <p:nvPicPr>
          <p:cNvPr id="175" name="Graphic 174">
            <a:extLst>
              <a:ext uri="{FF2B5EF4-FFF2-40B4-BE49-F238E27FC236}">
                <a16:creationId xmlns:a16="http://schemas.microsoft.com/office/drawing/2014/main" id="{95863A12-5AD3-CF8E-283D-2C4CAB780557}"/>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6404713" y="4495069"/>
            <a:ext cx="700302" cy="733083"/>
          </a:xfrm>
          <a:prstGeom prst="rect">
            <a:avLst/>
          </a:prstGeom>
        </p:spPr>
      </p:pic>
      <p:pic>
        <p:nvPicPr>
          <p:cNvPr id="177" name="Graphic 176">
            <a:extLst>
              <a:ext uri="{FF2B5EF4-FFF2-40B4-BE49-F238E27FC236}">
                <a16:creationId xmlns:a16="http://schemas.microsoft.com/office/drawing/2014/main" id="{E1FBD9A5-2508-6800-5C16-A60067F91A65}"/>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7571498" y="4524310"/>
            <a:ext cx="643682" cy="697323"/>
          </a:xfrm>
          <a:prstGeom prst="rect">
            <a:avLst/>
          </a:prstGeom>
        </p:spPr>
      </p:pic>
      <p:pic>
        <p:nvPicPr>
          <p:cNvPr id="179" name="Graphic 178">
            <a:extLst>
              <a:ext uri="{FF2B5EF4-FFF2-40B4-BE49-F238E27FC236}">
                <a16:creationId xmlns:a16="http://schemas.microsoft.com/office/drawing/2014/main" id="{698E8A27-B981-8CB3-F3B5-ADB20E42EA8A}"/>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8691278" y="4486227"/>
            <a:ext cx="652623" cy="715203"/>
          </a:xfrm>
          <a:prstGeom prst="rect">
            <a:avLst/>
          </a:prstGeom>
        </p:spPr>
      </p:pic>
      <p:pic>
        <p:nvPicPr>
          <p:cNvPr id="181" name="Graphic 180">
            <a:extLst>
              <a:ext uri="{FF2B5EF4-FFF2-40B4-BE49-F238E27FC236}">
                <a16:creationId xmlns:a16="http://schemas.microsoft.com/office/drawing/2014/main" id="{797F74E3-E7FC-CEBC-6AFB-55CD35504919}"/>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10972746" y="4466326"/>
            <a:ext cx="607922" cy="697323"/>
          </a:xfrm>
          <a:prstGeom prst="rect">
            <a:avLst/>
          </a:prstGeom>
        </p:spPr>
      </p:pic>
      <p:pic>
        <p:nvPicPr>
          <p:cNvPr id="183" name="Graphic 182">
            <a:extLst>
              <a:ext uri="{FF2B5EF4-FFF2-40B4-BE49-F238E27FC236}">
                <a16:creationId xmlns:a16="http://schemas.microsoft.com/office/drawing/2014/main" id="{826B052D-E596-BD9D-9E3E-37596199C8DC}"/>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9785731" y="4627247"/>
            <a:ext cx="733083" cy="536402"/>
          </a:xfrm>
          <a:prstGeom prst="rect">
            <a:avLst/>
          </a:prstGeom>
        </p:spPr>
      </p:pic>
      <p:pic>
        <p:nvPicPr>
          <p:cNvPr id="185" name="Graphic 184">
            <a:extLst>
              <a:ext uri="{FF2B5EF4-FFF2-40B4-BE49-F238E27FC236}">
                <a16:creationId xmlns:a16="http://schemas.microsoft.com/office/drawing/2014/main" id="{142E68B8-A2A4-EC5C-5ED6-67A7966356A2}"/>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1655845" y="5859284"/>
            <a:ext cx="742023" cy="730103"/>
          </a:xfrm>
          <a:prstGeom prst="rect">
            <a:avLst/>
          </a:prstGeom>
        </p:spPr>
      </p:pic>
      <p:pic>
        <p:nvPicPr>
          <p:cNvPr id="187" name="Graphic 186">
            <a:extLst>
              <a:ext uri="{FF2B5EF4-FFF2-40B4-BE49-F238E27FC236}">
                <a16:creationId xmlns:a16="http://schemas.microsoft.com/office/drawing/2014/main" id="{DD48E444-474B-F8B1-8F81-6991CF672337}"/>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335685" y="5850311"/>
            <a:ext cx="798643" cy="578122"/>
          </a:xfrm>
          <a:prstGeom prst="rect">
            <a:avLst/>
          </a:prstGeom>
        </p:spPr>
      </p:pic>
      <p:pic>
        <p:nvPicPr>
          <p:cNvPr id="189" name="Graphic 188">
            <a:extLst>
              <a:ext uri="{FF2B5EF4-FFF2-40B4-BE49-F238E27FC236}">
                <a16:creationId xmlns:a16="http://schemas.microsoft.com/office/drawing/2014/main" id="{3D335F09-78C2-AB6D-8BEE-9F7B0E4392C8}"/>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2995840" y="5740051"/>
            <a:ext cx="637722" cy="688383"/>
          </a:xfrm>
          <a:prstGeom prst="rect">
            <a:avLst/>
          </a:prstGeom>
        </p:spPr>
      </p:pic>
      <p:pic>
        <p:nvPicPr>
          <p:cNvPr id="191" name="Graphic 190">
            <a:extLst>
              <a:ext uri="{FF2B5EF4-FFF2-40B4-BE49-F238E27FC236}">
                <a16:creationId xmlns:a16="http://schemas.microsoft.com/office/drawing/2014/main" id="{B30C5635-90D6-0E2C-3716-C050B2C768D8}"/>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5302902" y="5799649"/>
            <a:ext cx="697323" cy="679443"/>
          </a:xfrm>
          <a:prstGeom prst="rect">
            <a:avLst/>
          </a:prstGeom>
        </p:spPr>
      </p:pic>
      <p:pic>
        <p:nvPicPr>
          <p:cNvPr id="193" name="Graphic 192">
            <a:extLst>
              <a:ext uri="{FF2B5EF4-FFF2-40B4-BE49-F238E27FC236}">
                <a16:creationId xmlns:a16="http://schemas.microsoft.com/office/drawing/2014/main" id="{419F84C0-75ED-5C89-4772-9A9ED79F9214}"/>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4232338" y="5799651"/>
            <a:ext cx="697323" cy="679443"/>
          </a:xfrm>
          <a:prstGeom prst="rect">
            <a:avLst/>
          </a:prstGeom>
        </p:spPr>
      </p:pic>
      <p:pic>
        <p:nvPicPr>
          <p:cNvPr id="195" name="Graphic 194">
            <a:extLst>
              <a:ext uri="{FF2B5EF4-FFF2-40B4-BE49-F238E27FC236}">
                <a16:creationId xmlns:a16="http://schemas.microsoft.com/office/drawing/2014/main" id="{4B394DEB-BDF8-0DB2-F985-B6292A33F43F}"/>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6404713" y="5802630"/>
            <a:ext cx="733083" cy="563222"/>
          </a:xfrm>
          <a:prstGeom prst="rect">
            <a:avLst/>
          </a:prstGeom>
        </p:spPr>
      </p:pic>
      <p:pic>
        <p:nvPicPr>
          <p:cNvPr id="197" name="Graphic 196">
            <a:extLst>
              <a:ext uri="{FF2B5EF4-FFF2-40B4-BE49-F238E27FC236}">
                <a16:creationId xmlns:a16="http://schemas.microsoft.com/office/drawing/2014/main" id="{931BBA1D-0D1A-4521-31D1-A931B545901F}"/>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7571498" y="5786638"/>
            <a:ext cx="733083" cy="733083"/>
          </a:xfrm>
          <a:prstGeom prst="rect">
            <a:avLst/>
          </a:prstGeom>
        </p:spPr>
      </p:pic>
      <p:pic>
        <p:nvPicPr>
          <p:cNvPr id="199" name="Graphic 198">
            <a:extLst>
              <a:ext uri="{FF2B5EF4-FFF2-40B4-BE49-F238E27FC236}">
                <a16:creationId xmlns:a16="http://schemas.microsoft.com/office/drawing/2014/main" id="{A65172B6-50A9-54C9-E4C6-C7BE37FC4052}"/>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8691278" y="5767832"/>
            <a:ext cx="727123" cy="724143"/>
          </a:xfrm>
          <a:prstGeom prst="rect">
            <a:avLst/>
          </a:prstGeom>
        </p:spPr>
      </p:pic>
      <p:pic>
        <p:nvPicPr>
          <p:cNvPr id="201" name="Graphic 200">
            <a:extLst>
              <a:ext uri="{FF2B5EF4-FFF2-40B4-BE49-F238E27FC236}">
                <a16:creationId xmlns:a16="http://schemas.microsoft.com/office/drawing/2014/main" id="{6AB784A4-6287-444D-B2D8-FAE294CBFA4B}"/>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9779633" y="5728129"/>
            <a:ext cx="730103" cy="712223"/>
          </a:xfrm>
          <a:prstGeom prst="rect">
            <a:avLst/>
          </a:prstGeom>
        </p:spPr>
      </p:pic>
      <p:pic>
        <p:nvPicPr>
          <p:cNvPr id="203" name="Graphic 202">
            <a:extLst>
              <a:ext uri="{FF2B5EF4-FFF2-40B4-BE49-F238E27FC236}">
                <a16:creationId xmlns:a16="http://schemas.microsoft.com/office/drawing/2014/main" id="{A95A0622-3BDE-EE38-F9CD-A30FB1412004}"/>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10888762" y="5799649"/>
            <a:ext cx="739043" cy="739043"/>
          </a:xfrm>
          <a:prstGeom prst="rect">
            <a:avLst/>
          </a:prstGeom>
        </p:spPr>
      </p:pic>
      <p:pic>
        <p:nvPicPr>
          <p:cNvPr id="205" name="Graphic 204">
            <a:extLst>
              <a:ext uri="{FF2B5EF4-FFF2-40B4-BE49-F238E27FC236}">
                <a16:creationId xmlns:a16="http://schemas.microsoft.com/office/drawing/2014/main" id="{ECDC41DC-62AE-F32B-77DA-2784255FED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370656" y="11921528"/>
            <a:ext cx="444543" cy="569571"/>
          </a:xfrm>
          <a:prstGeom prst="rect">
            <a:avLst/>
          </a:prstGeom>
        </p:spPr>
      </p:pic>
      <p:cxnSp>
        <p:nvCxnSpPr>
          <p:cNvPr id="208" name="Straight Connector 207">
            <a:extLst>
              <a:ext uri="{FF2B5EF4-FFF2-40B4-BE49-F238E27FC236}">
                <a16:creationId xmlns:a16="http://schemas.microsoft.com/office/drawing/2014/main" id="{4B8E92E0-06B8-C5C4-6D57-084376CFC641}"/>
              </a:ext>
            </a:extLst>
          </p:cNvPr>
          <p:cNvCxnSpPr/>
          <p:nvPr/>
        </p:nvCxnSpPr>
        <p:spPr>
          <a:xfrm>
            <a:off x="254643" y="1481559"/>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DED3F334-A4C9-1A4D-1C2C-4A0C17A2A98B}"/>
              </a:ext>
            </a:extLst>
          </p:cNvPr>
          <p:cNvCxnSpPr/>
          <p:nvPr/>
        </p:nvCxnSpPr>
        <p:spPr>
          <a:xfrm>
            <a:off x="254643" y="2941899"/>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F3A82C5-7571-E8A2-13E2-E8612722E714}"/>
              </a:ext>
            </a:extLst>
          </p:cNvPr>
          <p:cNvCxnSpPr/>
          <p:nvPr/>
        </p:nvCxnSpPr>
        <p:spPr>
          <a:xfrm>
            <a:off x="254643" y="4282595"/>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A217005-8ED9-4FF2-2E5F-76D949399F0A}"/>
              </a:ext>
            </a:extLst>
          </p:cNvPr>
          <p:cNvCxnSpPr/>
          <p:nvPr/>
        </p:nvCxnSpPr>
        <p:spPr>
          <a:xfrm>
            <a:off x="254643" y="5580684"/>
            <a:ext cx="11574684"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992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DDC5-D57C-1A2B-790F-D45131C220E2}"/>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D49CED6-65C6-A938-0B0A-5FB759071DD7}"/>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24020BE-AB0F-DCA4-FCEE-B468AC38C37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77FDEFE-98F4-F56A-A8F2-18A0BA20C3E1}"/>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C015CD15-5883-97B5-C31A-144D213F08F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1604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12561CE-13F2-1F7E-1F41-D5A156DEE39E}"/>
              </a:ext>
            </a:extLst>
          </p:cNvPr>
          <p:cNvSpPr>
            <a:spLocks noGrp="1"/>
          </p:cNvSpPr>
          <p:nvPr>
            <p:ph type="pic" sz="quarter" idx="10"/>
          </p:nvPr>
        </p:nvSpPr>
        <p:spPr/>
        <p:txBody>
          <a:bodyPr/>
          <a:lstStyle/>
          <a:p>
            <a:endParaRPr lang="en-US"/>
          </a:p>
        </p:txBody>
      </p:sp>
      <p:sp>
        <p:nvSpPr>
          <p:cNvPr id="3" name="Picture Placeholder 2">
            <a:extLst>
              <a:ext uri="{FF2B5EF4-FFF2-40B4-BE49-F238E27FC236}">
                <a16:creationId xmlns:a16="http://schemas.microsoft.com/office/drawing/2014/main" id="{E01574D8-205C-8DED-F154-E422F848DB39}"/>
              </a:ext>
            </a:extLst>
          </p:cNvPr>
          <p:cNvSpPr>
            <a:spLocks noGrp="1"/>
          </p:cNvSpPr>
          <p:nvPr>
            <p:ph type="pic" sz="quarter" idx="11"/>
          </p:nvPr>
        </p:nvSpPr>
        <p:spPr/>
        <p:txBody>
          <a:bodyPr/>
          <a:lstStyle/>
          <a:p>
            <a:endParaRPr lang="en-US"/>
          </a:p>
        </p:txBody>
      </p:sp>
      <p:sp>
        <p:nvSpPr>
          <p:cNvPr id="4" name="Picture Placeholder 3">
            <a:extLst>
              <a:ext uri="{FF2B5EF4-FFF2-40B4-BE49-F238E27FC236}">
                <a16:creationId xmlns:a16="http://schemas.microsoft.com/office/drawing/2014/main" id="{AA7C7996-26FA-0640-CA35-A4C511D34ADE}"/>
              </a:ext>
            </a:extLst>
          </p:cNvPr>
          <p:cNvSpPr>
            <a:spLocks noGrp="1"/>
          </p:cNvSpPr>
          <p:nvPr>
            <p:ph type="pic" sz="quarter" idx="12"/>
          </p:nvPr>
        </p:nvSpPr>
        <p:spPr/>
        <p:txBody>
          <a:bodyPr/>
          <a:lstStyle/>
          <a:p>
            <a:endParaRPr lang="en-US"/>
          </a:p>
        </p:txBody>
      </p:sp>
      <p:sp>
        <p:nvSpPr>
          <p:cNvPr id="5" name="Picture Placeholder 4">
            <a:extLst>
              <a:ext uri="{FF2B5EF4-FFF2-40B4-BE49-F238E27FC236}">
                <a16:creationId xmlns:a16="http://schemas.microsoft.com/office/drawing/2014/main" id="{2830D354-6F77-3200-78B7-616AC70C6867}"/>
              </a:ext>
            </a:extLst>
          </p:cNvPr>
          <p:cNvSpPr>
            <a:spLocks noGrp="1"/>
          </p:cNvSpPr>
          <p:nvPr>
            <p:ph type="pic" sz="quarter" idx="13"/>
          </p:nvPr>
        </p:nvSpPr>
        <p:spPr/>
        <p:txBody>
          <a:bodyPr/>
          <a:lstStyle/>
          <a:p>
            <a:endParaRPr lang="en-US"/>
          </a:p>
        </p:txBody>
      </p:sp>
      <p:sp>
        <p:nvSpPr>
          <p:cNvPr id="6" name="Text Placeholder 5">
            <a:extLst>
              <a:ext uri="{FF2B5EF4-FFF2-40B4-BE49-F238E27FC236}">
                <a16:creationId xmlns:a16="http://schemas.microsoft.com/office/drawing/2014/main" id="{3365DFA5-414A-28EE-E68A-3CBDCE35342B}"/>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2F750F63-F298-E7D4-59E0-649A9C61B720}"/>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CFF59231-6C5C-B7E3-FD4B-28512697D87F}"/>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A5B70F6A-2581-E928-C2E6-E9998E83D0B4}"/>
              </a:ext>
            </a:extLst>
          </p:cNvPr>
          <p:cNvSpPr>
            <a:spLocks noGrp="1"/>
          </p:cNvSpPr>
          <p:nvPr>
            <p:ph type="body" sz="quarter" idx="17"/>
          </p:nvPr>
        </p:nvSpPr>
        <p:spPr/>
        <p:txBody>
          <a:bodyPr/>
          <a:lstStyle/>
          <a:p>
            <a:endParaRPr lang="en-US"/>
          </a:p>
        </p:txBody>
      </p:sp>
      <p:sp>
        <p:nvSpPr>
          <p:cNvPr id="10" name="Text Placeholder 9">
            <a:extLst>
              <a:ext uri="{FF2B5EF4-FFF2-40B4-BE49-F238E27FC236}">
                <a16:creationId xmlns:a16="http://schemas.microsoft.com/office/drawing/2014/main" id="{E6D50ED6-3D95-6B9C-7702-76DDEC6C03B3}"/>
              </a:ext>
            </a:extLst>
          </p:cNvPr>
          <p:cNvSpPr>
            <a:spLocks noGrp="1"/>
          </p:cNvSpPr>
          <p:nvPr>
            <p:ph type="body" sz="quarter" idx="18"/>
          </p:nvPr>
        </p:nvSpPr>
        <p:spPr/>
        <p:txBody>
          <a:bodyPr/>
          <a:lstStyle/>
          <a:p>
            <a:endParaRPr lang="en-US"/>
          </a:p>
        </p:txBody>
      </p:sp>
      <p:sp>
        <p:nvSpPr>
          <p:cNvPr id="11" name="Text Placeholder 10">
            <a:extLst>
              <a:ext uri="{FF2B5EF4-FFF2-40B4-BE49-F238E27FC236}">
                <a16:creationId xmlns:a16="http://schemas.microsoft.com/office/drawing/2014/main" id="{2069FDDA-C5B7-F03A-150F-CE79B3E713FF}"/>
              </a:ext>
            </a:extLst>
          </p:cNvPr>
          <p:cNvSpPr>
            <a:spLocks noGrp="1"/>
          </p:cNvSpPr>
          <p:nvPr>
            <p:ph type="body" sz="quarter" idx="19"/>
          </p:nvPr>
        </p:nvSpPr>
        <p:spPr/>
        <p:txBody>
          <a:bodyPr/>
          <a:lstStyle/>
          <a:p>
            <a:endParaRPr lang="en-US"/>
          </a:p>
        </p:txBody>
      </p:sp>
      <p:sp>
        <p:nvSpPr>
          <p:cNvPr id="12" name="Text Placeholder 11">
            <a:extLst>
              <a:ext uri="{FF2B5EF4-FFF2-40B4-BE49-F238E27FC236}">
                <a16:creationId xmlns:a16="http://schemas.microsoft.com/office/drawing/2014/main" id="{DA24AC09-525F-7DA0-44AD-B7D3CBE23938}"/>
              </a:ext>
            </a:extLst>
          </p:cNvPr>
          <p:cNvSpPr>
            <a:spLocks noGrp="1"/>
          </p:cNvSpPr>
          <p:nvPr>
            <p:ph type="body" sz="quarter" idx="20"/>
          </p:nvPr>
        </p:nvSpPr>
        <p:spPr/>
        <p:txBody>
          <a:bodyPr/>
          <a:lstStyle/>
          <a:p>
            <a:endParaRPr lang="en-US"/>
          </a:p>
        </p:txBody>
      </p:sp>
      <p:sp>
        <p:nvSpPr>
          <p:cNvPr id="13" name="Text Placeholder 12">
            <a:extLst>
              <a:ext uri="{FF2B5EF4-FFF2-40B4-BE49-F238E27FC236}">
                <a16:creationId xmlns:a16="http://schemas.microsoft.com/office/drawing/2014/main" id="{B1E2AB73-629A-C575-4AC6-72D54E052C4B}"/>
              </a:ext>
            </a:extLst>
          </p:cNvPr>
          <p:cNvSpPr>
            <a:spLocks noGrp="1"/>
          </p:cNvSpPr>
          <p:nvPr>
            <p:ph type="body" sz="quarter" idx="21"/>
          </p:nvPr>
        </p:nvSpPr>
        <p:spPr/>
        <p:txBody>
          <a:bodyPr/>
          <a:lstStyle/>
          <a:p>
            <a:endParaRPr lang="en-US"/>
          </a:p>
        </p:txBody>
      </p:sp>
      <p:sp>
        <p:nvSpPr>
          <p:cNvPr id="14" name="Text Placeholder 13">
            <a:extLst>
              <a:ext uri="{FF2B5EF4-FFF2-40B4-BE49-F238E27FC236}">
                <a16:creationId xmlns:a16="http://schemas.microsoft.com/office/drawing/2014/main" id="{B28F5279-5D4C-43E2-D4EC-F985D1BF908E}"/>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61627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AF8F6A2-7A0D-4176-DB21-FECB95B3240C}"/>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E4097DA-6789-FD75-BA98-5E9155FFF9B8}"/>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725157DD-E269-DAA4-AB07-C7B673DE3D77}"/>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25E3502-08D9-9539-23F7-1520476239C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76886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7A31A90-B195-CFD4-A0A3-435D9B5A6C4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5737D1A2-D615-C716-120D-02ED3D012B29}"/>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08F336BC-A6CD-2954-CC4B-F791DA1C5E5A}"/>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DA611746-C2A5-50CC-12CC-DAE2E67C36B5}"/>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0BBC8C66-B748-2BD0-D773-85E987B4D71A}"/>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93D1A10D-B8BB-BEF4-849A-CBF8C875E162}"/>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01701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70D7787-51C1-D419-7157-430AB7368567}"/>
              </a:ext>
            </a:extLst>
          </p:cNvPr>
          <p:cNvSpPr>
            <a:spLocks noGrp="1"/>
          </p:cNvSpPr>
          <p:nvPr>
            <p:ph type="pic" sz="quarter" idx="18"/>
          </p:nvPr>
        </p:nvSpPr>
        <p:spPr/>
        <p:txBody>
          <a:bodyPr/>
          <a:lstStyle/>
          <a:p>
            <a:endParaRPr lang="en-US"/>
          </a:p>
        </p:txBody>
      </p:sp>
      <p:sp>
        <p:nvSpPr>
          <p:cNvPr id="3" name="Text Placeholder 2">
            <a:extLst>
              <a:ext uri="{FF2B5EF4-FFF2-40B4-BE49-F238E27FC236}">
                <a16:creationId xmlns:a16="http://schemas.microsoft.com/office/drawing/2014/main" id="{0FC8736A-E0D4-7E25-7548-A9824C45D707}"/>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2D972ADD-874B-14F3-1FEE-23E7608669F5}"/>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8E49C8FC-64E5-AC7B-603E-538D27C9817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7313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719DFB5-ABAE-AEF2-64A0-FA4474C656F5}"/>
              </a:ext>
            </a:extLst>
          </p:cNvPr>
          <p:cNvSpPr>
            <a:spLocks noGrp="1"/>
          </p:cNvSpPr>
          <p:nvPr>
            <p:ph type="pic" sz="quarter" idx="14"/>
          </p:nvPr>
        </p:nvSpPr>
        <p:spPr/>
        <p:txBody>
          <a:bodyPr/>
          <a:lstStyle/>
          <a:p>
            <a:endParaRPr lang="en-US"/>
          </a:p>
        </p:txBody>
      </p:sp>
      <p:sp>
        <p:nvSpPr>
          <p:cNvPr id="3" name="Picture Placeholder 2">
            <a:extLst>
              <a:ext uri="{FF2B5EF4-FFF2-40B4-BE49-F238E27FC236}">
                <a16:creationId xmlns:a16="http://schemas.microsoft.com/office/drawing/2014/main" id="{66C15E34-0C0B-5F3B-CAA0-CCFFD5068F1D}"/>
              </a:ext>
            </a:extLst>
          </p:cNvPr>
          <p:cNvSpPr>
            <a:spLocks noGrp="1"/>
          </p:cNvSpPr>
          <p:nvPr>
            <p:ph type="pic" sz="quarter" idx="15"/>
          </p:nvPr>
        </p:nvSpPr>
        <p:spPr/>
        <p:txBody>
          <a:bodyPr/>
          <a:lstStyle/>
          <a:p>
            <a:endParaRPr lang="en-US"/>
          </a:p>
        </p:txBody>
      </p:sp>
      <p:sp>
        <p:nvSpPr>
          <p:cNvPr id="4" name="Text Placeholder 3">
            <a:extLst>
              <a:ext uri="{FF2B5EF4-FFF2-40B4-BE49-F238E27FC236}">
                <a16:creationId xmlns:a16="http://schemas.microsoft.com/office/drawing/2014/main" id="{78A69A33-EB1C-D772-D2BA-740A04C3DC44}"/>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D7CCA10B-CDF6-DF62-B585-608F24DF903A}"/>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ABE6292B-0805-2D2F-019F-387B109CCDFA}"/>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8EFCDEF8-A8A8-F02C-7635-84901044B1D4}"/>
              </a:ext>
            </a:extLst>
          </p:cNvPr>
          <p:cNvSpPr>
            <a:spLocks noGrp="1"/>
          </p:cNvSpPr>
          <p:nvPr>
            <p:ph type="body" sz="quarter" idx="18"/>
          </p:nvPr>
        </p:nvSpPr>
        <p:spPr/>
        <p:txBody>
          <a:bodyPr/>
          <a:lstStyle/>
          <a:p>
            <a:endParaRPr lang="en-US"/>
          </a:p>
        </p:txBody>
      </p:sp>
      <p:sp>
        <p:nvSpPr>
          <p:cNvPr id="8" name="Text Placeholder 7">
            <a:extLst>
              <a:ext uri="{FF2B5EF4-FFF2-40B4-BE49-F238E27FC236}">
                <a16:creationId xmlns:a16="http://schemas.microsoft.com/office/drawing/2014/main" id="{FA653A20-BC07-8618-5E9B-8CD13D8CB106}"/>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16C3E758-B3B5-8F14-B93D-EE480C2A5E41}"/>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AC4AF2D6-981B-6073-CD79-F71BBC860C15}"/>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62895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01E2C-1AFB-B848-CF11-D8DC5C1B00E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84614C1-0091-DB54-4A5E-602131F649A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5735C5E3-970E-DF62-DA2E-7AD0BC617B18}"/>
              </a:ext>
            </a:extLst>
          </p:cNvPr>
          <p:cNvSpPr>
            <a:spLocks noGrp="1"/>
          </p:cNvSpPr>
          <p:nvPr>
            <p:ph type="body" sz="quarter" idx="11"/>
          </p:nvPr>
        </p:nvSpPr>
        <p:spPr/>
        <p:txBody>
          <a:bodyPr/>
          <a:lstStyle/>
          <a:p>
            <a:r>
              <a:rPr lang="en-US"/>
              <a:t>ADD HEADLINE FOR TORONTO HERE</a:t>
            </a:r>
          </a:p>
        </p:txBody>
      </p:sp>
      <p:sp>
        <p:nvSpPr>
          <p:cNvPr id="4" name="Text Placeholder 3">
            <a:extLst>
              <a:ext uri="{FF2B5EF4-FFF2-40B4-BE49-F238E27FC236}">
                <a16:creationId xmlns:a16="http://schemas.microsoft.com/office/drawing/2014/main" id="{6EA622A3-AA1A-67A4-F889-CAC2C6F2EE7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4947A8F5-003E-0BF0-8508-16F95153248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8189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633CC2E-4903-2C00-C8F1-90CF98CB6D23}"/>
              </a:ext>
            </a:extLst>
          </p:cNvPr>
          <p:cNvSpPr>
            <a:spLocks noGrp="1"/>
          </p:cNvSpPr>
          <p:nvPr>
            <p:ph type="pic" sz="quarter" idx="14"/>
          </p:nvPr>
        </p:nvSpPr>
        <p:spPr/>
        <p:txBody>
          <a:bodyPr/>
          <a:lstStyle/>
          <a:p>
            <a:endParaRPr lang="en-US"/>
          </a:p>
        </p:txBody>
      </p:sp>
      <p:sp>
        <p:nvSpPr>
          <p:cNvPr id="3" name="Picture Placeholder 2">
            <a:extLst>
              <a:ext uri="{FF2B5EF4-FFF2-40B4-BE49-F238E27FC236}">
                <a16:creationId xmlns:a16="http://schemas.microsoft.com/office/drawing/2014/main" id="{E7A61EEC-F912-1363-8A72-B111E63FE536}"/>
              </a:ext>
            </a:extLst>
          </p:cNvPr>
          <p:cNvSpPr>
            <a:spLocks noGrp="1"/>
          </p:cNvSpPr>
          <p:nvPr>
            <p:ph type="pic" sz="quarter" idx="15"/>
          </p:nvPr>
        </p:nvSpPr>
        <p:spPr/>
        <p:txBody>
          <a:bodyPr/>
          <a:lstStyle/>
          <a:p>
            <a:endParaRPr lang="en-US"/>
          </a:p>
        </p:txBody>
      </p:sp>
      <p:sp>
        <p:nvSpPr>
          <p:cNvPr id="4" name="Picture Placeholder 3">
            <a:extLst>
              <a:ext uri="{FF2B5EF4-FFF2-40B4-BE49-F238E27FC236}">
                <a16:creationId xmlns:a16="http://schemas.microsoft.com/office/drawing/2014/main" id="{A51DEDC3-2611-75F8-D6F6-6E42031D5011}"/>
              </a:ext>
            </a:extLst>
          </p:cNvPr>
          <p:cNvSpPr>
            <a:spLocks noGrp="1"/>
          </p:cNvSpPr>
          <p:nvPr>
            <p:ph type="pic" sz="quarter" idx="17"/>
          </p:nvPr>
        </p:nvSpPr>
        <p:spPr/>
        <p:txBody>
          <a:bodyPr/>
          <a:lstStyle/>
          <a:p>
            <a:endParaRPr lang="en-US"/>
          </a:p>
        </p:txBody>
      </p:sp>
      <p:sp>
        <p:nvSpPr>
          <p:cNvPr id="5" name="Picture Placeholder 4">
            <a:extLst>
              <a:ext uri="{FF2B5EF4-FFF2-40B4-BE49-F238E27FC236}">
                <a16:creationId xmlns:a16="http://schemas.microsoft.com/office/drawing/2014/main" id="{85D52D60-2BCF-CF8E-2C89-A2C83EA7BA4B}"/>
              </a:ext>
            </a:extLst>
          </p:cNvPr>
          <p:cNvSpPr>
            <a:spLocks noGrp="1"/>
          </p:cNvSpPr>
          <p:nvPr>
            <p:ph type="pic" sz="quarter" idx="16"/>
          </p:nvPr>
        </p:nvSpPr>
        <p:spPr/>
        <p:txBody>
          <a:bodyPr/>
          <a:lstStyle/>
          <a:p>
            <a:endParaRPr lang="en-US"/>
          </a:p>
        </p:txBody>
      </p:sp>
      <p:sp>
        <p:nvSpPr>
          <p:cNvPr id="6" name="Text Placeholder 5">
            <a:extLst>
              <a:ext uri="{FF2B5EF4-FFF2-40B4-BE49-F238E27FC236}">
                <a16:creationId xmlns:a16="http://schemas.microsoft.com/office/drawing/2014/main" id="{604F5D53-42E2-4EB2-A0B5-880B78B80FE2}"/>
              </a:ext>
            </a:extLst>
          </p:cNvPr>
          <p:cNvSpPr>
            <a:spLocks noGrp="1"/>
          </p:cNvSpPr>
          <p:nvPr>
            <p:ph type="body" sz="quarter" idx="18"/>
          </p:nvPr>
        </p:nvSpPr>
        <p:spPr/>
        <p:txBody>
          <a:bodyPr/>
          <a:lstStyle/>
          <a:p>
            <a:endParaRPr lang="en-US"/>
          </a:p>
        </p:txBody>
      </p:sp>
      <p:sp>
        <p:nvSpPr>
          <p:cNvPr id="7" name="Text Placeholder 6">
            <a:extLst>
              <a:ext uri="{FF2B5EF4-FFF2-40B4-BE49-F238E27FC236}">
                <a16:creationId xmlns:a16="http://schemas.microsoft.com/office/drawing/2014/main" id="{AE31AB7C-9C8A-06E5-3D07-F8AE9823BD35}"/>
              </a:ext>
            </a:extLst>
          </p:cNvPr>
          <p:cNvSpPr>
            <a:spLocks noGrp="1"/>
          </p:cNvSpPr>
          <p:nvPr>
            <p:ph type="body" sz="quarter" idx="19"/>
          </p:nvPr>
        </p:nvSpPr>
        <p:spPr/>
        <p:txBody>
          <a:bodyPr/>
          <a:lstStyle/>
          <a:p>
            <a:endParaRPr lang="en-US"/>
          </a:p>
        </p:txBody>
      </p:sp>
      <p:sp>
        <p:nvSpPr>
          <p:cNvPr id="8" name="Text Placeholder 7">
            <a:extLst>
              <a:ext uri="{FF2B5EF4-FFF2-40B4-BE49-F238E27FC236}">
                <a16:creationId xmlns:a16="http://schemas.microsoft.com/office/drawing/2014/main" id="{42962A9F-898F-FD74-32FC-6DF196E08370}"/>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5DC85367-D5E9-0A12-445D-4D2A3F5540ED}"/>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247941B6-1886-B413-08AC-2D1B2B122E94}"/>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51A09A74-A57A-9ED0-7C8D-0EC3865D1134}"/>
              </a:ext>
            </a:extLst>
          </p:cNvPr>
          <p:cNvSpPr>
            <a:spLocks noGrp="1"/>
          </p:cNvSpPr>
          <p:nvPr>
            <p:ph type="body" sz="quarter" idx="22"/>
          </p:nvPr>
        </p:nvSpPr>
        <p:spPr/>
        <p:txBody>
          <a:bodyPr/>
          <a:lstStyle/>
          <a:p>
            <a:endParaRPr lang="en-US"/>
          </a:p>
        </p:txBody>
      </p:sp>
      <p:sp>
        <p:nvSpPr>
          <p:cNvPr id="12" name="Text Placeholder 11">
            <a:extLst>
              <a:ext uri="{FF2B5EF4-FFF2-40B4-BE49-F238E27FC236}">
                <a16:creationId xmlns:a16="http://schemas.microsoft.com/office/drawing/2014/main" id="{2FC7517E-74B5-E93F-CB52-8FE62F5EE9E5}"/>
              </a:ext>
            </a:extLst>
          </p:cNvPr>
          <p:cNvSpPr>
            <a:spLocks noGrp="1"/>
          </p:cNvSpPr>
          <p:nvPr>
            <p:ph type="body" sz="quarter" idx="23"/>
          </p:nvPr>
        </p:nvSpPr>
        <p:spPr/>
        <p:txBody>
          <a:bodyPr/>
          <a:lstStyle/>
          <a:p>
            <a:endParaRPr lang="en-US"/>
          </a:p>
        </p:txBody>
      </p:sp>
      <p:sp>
        <p:nvSpPr>
          <p:cNvPr id="13" name="Text Placeholder 12">
            <a:extLst>
              <a:ext uri="{FF2B5EF4-FFF2-40B4-BE49-F238E27FC236}">
                <a16:creationId xmlns:a16="http://schemas.microsoft.com/office/drawing/2014/main" id="{9E521214-5BD9-A3A4-2B6E-181DF2FF9C3C}"/>
              </a:ext>
            </a:extLst>
          </p:cNvPr>
          <p:cNvSpPr>
            <a:spLocks noGrp="1"/>
          </p:cNvSpPr>
          <p:nvPr>
            <p:ph type="body" sz="quarter" idx="24"/>
          </p:nvPr>
        </p:nvSpPr>
        <p:spPr/>
        <p:txBody>
          <a:bodyPr/>
          <a:lstStyle/>
          <a:p>
            <a:endParaRPr lang="en-US"/>
          </a:p>
        </p:txBody>
      </p:sp>
      <p:sp>
        <p:nvSpPr>
          <p:cNvPr id="14" name="Text Placeholder 13">
            <a:extLst>
              <a:ext uri="{FF2B5EF4-FFF2-40B4-BE49-F238E27FC236}">
                <a16:creationId xmlns:a16="http://schemas.microsoft.com/office/drawing/2014/main" id="{9F5A5C22-9C4F-908F-3D77-5F083BEB671E}"/>
              </a:ext>
            </a:extLst>
          </p:cNvPr>
          <p:cNvSpPr>
            <a:spLocks noGrp="1"/>
          </p:cNvSpPr>
          <p:nvPr>
            <p:ph type="body" sz="quarter" idx="25"/>
          </p:nvPr>
        </p:nvSpPr>
        <p:spPr/>
        <p:txBody>
          <a:bodyPr/>
          <a:lstStyle/>
          <a:p>
            <a:endParaRPr lang="en-US"/>
          </a:p>
        </p:txBody>
      </p:sp>
      <p:sp>
        <p:nvSpPr>
          <p:cNvPr id="15" name="Text Placeholder 14">
            <a:extLst>
              <a:ext uri="{FF2B5EF4-FFF2-40B4-BE49-F238E27FC236}">
                <a16:creationId xmlns:a16="http://schemas.microsoft.com/office/drawing/2014/main" id="{6B119B3D-359C-2291-16FB-A524C5D5F48C}"/>
              </a:ext>
            </a:extLst>
          </p:cNvPr>
          <p:cNvSpPr>
            <a:spLocks noGrp="1"/>
          </p:cNvSpPr>
          <p:nvPr>
            <p:ph type="body" sz="quarter" idx="26"/>
          </p:nvPr>
        </p:nvSpPr>
        <p:spPr/>
        <p:txBody>
          <a:bodyPr/>
          <a:lstStyle/>
          <a:p>
            <a:endParaRPr lang="en-US"/>
          </a:p>
        </p:txBody>
      </p:sp>
      <p:sp>
        <p:nvSpPr>
          <p:cNvPr id="16" name="Text Placeholder 15">
            <a:extLst>
              <a:ext uri="{FF2B5EF4-FFF2-40B4-BE49-F238E27FC236}">
                <a16:creationId xmlns:a16="http://schemas.microsoft.com/office/drawing/2014/main" id="{8619F9CD-29A0-AFD6-666A-FEA541F7FC95}"/>
              </a:ext>
            </a:extLst>
          </p:cNvPr>
          <p:cNvSpPr>
            <a:spLocks noGrp="1"/>
          </p:cNvSpPr>
          <p:nvPr>
            <p:ph type="body" sz="quarter" idx="27"/>
          </p:nvPr>
        </p:nvSpPr>
        <p:spPr/>
        <p:txBody>
          <a:bodyPr/>
          <a:lstStyle/>
          <a:p>
            <a:endParaRPr lang="en-US"/>
          </a:p>
        </p:txBody>
      </p:sp>
    </p:spTree>
    <p:extLst>
      <p:ext uri="{BB962C8B-B14F-4D97-AF65-F5344CB8AC3E}">
        <p14:creationId xmlns:p14="http://schemas.microsoft.com/office/powerpoint/2010/main" val="61863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9C6481B-AABF-EE48-744E-81D704150B3B}"/>
              </a:ext>
            </a:extLst>
          </p:cNvPr>
          <p:cNvSpPr>
            <a:spLocks noGrp="1"/>
          </p:cNvSpPr>
          <p:nvPr>
            <p:ph type="pic" sz="quarter" idx="14"/>
          </p:nvPr>
        </p:nvSpPr>
        <p:spPr/>
        <p:txBody>
          <a:bodyPr/>
          <a:lstStyle/>
          <a:p>
            <a:endParaRPr lang="en-US"/>
          </a:p>
        </p:txBody>
      </p:sp>
      <p:sp>
        <p:nvSpPr>
          <p:cNvPr id="3" name="Picture Placeholder 2">
            <a:extLst>
              <a:ext uri="{FF2B5EF4-FFF2-40B4-BE49-F238E27FC236}">
                <a16:creationId xmlns:a16="http://schemas.microsoft.com/office/drawing/2014/main" id="{32358D26-3FF9-889E-8E2F-0A519E92EE86}"/>
              </a:ext>
            </a:extLst>
          </p:cNvPr>
          <p:cNvSpPr>
            <a:spLocks noGrp="1"/>
          </p:cNvSpPr>
          <p:nvPr>
            <p:ph type="pic" sz="quarter" idx="15"/>
          </p:nvPr>
        </p:nvSpPr>
        <p:spPr/>
        <p:txBody>
          <a:bodyPr/>
          <a:lstStyle/>
          <a:p>
            <a:endParaRPr lang="en-US"/>
          </a:p>
        </p:txBody>
      </p:sp>
      <p:sp>
        <p:nvSpPr>
          <p:cNvPr id="4" name="Picture Placeholder 3">
            <a:extLst>
              <a:ext uri="{FF2B5EF4-FFF2-40B4-BE49-F238E27FC236}">
                <a16:creationId xmlns:a16="http://schemas.microsoft.com/office/drawing/2014/main" id="{D259C7A4-84A4-B04B-3DA8-21832211045F}"/>
              </a:ext>
            </a:extLst>
          </p:cNvPr>
          <p:cNvSpPr>
            <a:spLocks noGrp="1"/>
          </p:cNvSpPr>
          <p:nvPr>
            <p:ph type="pic" sz="quarter" idx="17"/>
          </p:nvPr>
        </p:nvSpPr>
        <p:spPr/>
        <p:txBody>
          <a:bodyPr/>
          <a:lstStyle/>
          <a:p>
            <a:endParaRPr lang="en-US"/>
          </a:p>
        </p:txBody>
      </p:sp>
      <p:sp>
        <p:nvSpPr>
          <p:cNvPr id="5" name="Picture Placeholder 4">
            <a:extLst>
              <a:ext uri="{FF2B5EF4-FFF2-40B4-BE49-F238E27FC236}">
                <a16:creationId xmlns:a16="http://schemas.microsoft.com/office/drawing/2014/main" id="{46F0A9AE-BCD5-9619-9368-C90E2C43497A}"/>
              </a:ext>
            </a:extLst>
          </p:cNvPr>
          <p:cNvSpPr>
            <a:spLocks noGrp="1"/>
          </p:cNvSpPr>
          <p:nvPr>
            <p:ph type="pic" sz="quarter" idx="16"/>
          </p:nvPr>
        </p:nvSpPr>
        <p:spPr/>
        <p:txBody>
          <a:bodyPr/>
          <a:lstStyle/>
          <a:p>
            <a:endParaRPr lang="en-US"/>
          </a:p>
        </p:txBody>
      </p:sp>
      <p:sp>
        <p:nvSpPr>
          <p:cNvPr id="6" name="Picture Placeholder 5">
            <a:extLst>
              <a:ext uri="{FF2B5EF4-FFF2-40B4-BE49-F238E27FC236}">
                <a16:creationId xmlns:a16="http://schemas.microsoft.com/office/drawing/2014/main" id="{7181DD0F-794F-4083-21ED-B08BAE257E2E}"/>
              </a:ext>
            </a:extLst>
          </p:cNvPr>
          <p:cNvSpPr>
            <a:spLocks noGrp="1"/>
          </p:cNvSpPr>
          <p:nvPr>
            <p:ph type="pic" sz="quarter" idx="18"/>
          </p:nvPr>
        </p:nvSpPr>
        <p:spPr/>
        <p:txBody>
          <a:bodyPr/>
          <a:lstStyle/>
          <a:p>
            <a:endParaRPr lang="en-US"/>
          </a:p>
        </p:txBody>
      </p:sp>
      <p:sp>
        <p:nvSpPr>
          <p:cNvPr id="7" name="Picture Placeholder 6">
            <a:extLst>
              <a:ext uri="{FF2B5EF4-FFF2-40B4-BE49-F238E27FC236}">
                <a16:creationId xmlns:a16="http://schemas.microsoft.com/office/drawing/2014/main" id="{E1C8B554-6105-7D7B-574B-4910E817AD29}"/>
              </a:ext>
            </a:extLst>
          </p:cNvPr>
          <p:cNvSpPr>
            <a:spLocks noGrp="1"/>
          </p:cNvSpPr>
          <p:nvPr>
            <p:ph type="pic" sz="quarter" idx="19"/>
          </p:nvPr>
        </p:nvSpPr>
        <p:spPr/>
        <p:txBody>
          <a:bodyPr/>
          <a:lstStyle/>
          <a:p>
            <a:endParaRPr lang="en-US"/>
          </a:p>
        </p:txBody>
      </p:sp>
      <p:sp>
        <p:nvSpPr>
          <p:cNvPr id="8" name="Text Placeholder 7">
            <a:extLst>
              <a:ext uri="{FF2B5EF4-FFF2-40B4-BE49-F238E27FC236}">
                <a16:creationId xmlns:a16="http://schemas.microsoft.com/office/drawing/2014/main" id="{E1093851-C316-95FC-1B57-4443E5C374E3}"/>
              </a:ext>
            </a:extLst>
          </p:cNvPr>
          <p:cNvSpPr>
            <a:spLocks noGrp="1"/>
          </p:cNvSpPr>
          <p:nvPr>
            <p:ph type="body" sz="quarter" idx="20"/>
          </p:nvPr>
        </p:nvSpPr>
        <p:spPr/>
        <p:txBody>
          <a:bodyPr/>
          <a:lstStyle/>
          <a:p>
            <a:endParaRPr lang="en-US"/>
          </a:p>
        </p:txBody>
      </p:sp>
      <p:sp>
        <p:nvSpPr>
          <p:cNvPr id="9" name="Text Placeholder 8">
            <a:extLst>
              <a:ext uri="{FF2B5EF4-FFF2-40B4-BE49-F238E27FC236}">
                <a16:creationId xmlns:a16="http://schemas.microsoft.com/office/drawing/2014/main" id="{97EE1BFD-9F8C-CA17-B9AF-9D73B154495D}"/>
              </a:ext>
            </a:extLst>
          </p:cNvPr>
          <p:cNvSpPr>
            <a:spLocks noGrp="1"/>
          </p:cNvSpPr>
          <p:nvPr>
            <p:ph type="body" sz="quarter" idx="21"/>
          </p:nvPr>
        </p:nvSpPr>
        <p:spPr/>
        <p:txBody>
          <a:bodyPr/>
          <a:lstStyle/>
          <a:p>
            <a:endParaRPr lang="en-US"/>
          </a:p>
        </p:txBody>
      </p:sp>
      <p:sp>
        <p:nvSpPr>
          <p:cNvPr id="10" name="Text Placeholder 9">
            <a:extLst>
              <a:ext uri="{FF2B5EF4-FFF2-40B4-BE49-F238E27FC236}">
                <a16:creationId xmlns:a16="http://schemas.microsoft.com/office/drawing/2014/main" id="{77737A6C-1CB1-5303-B5AB-986B38BD756E}"/>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04377523-BE3A-F59E-C040-9C94C9B11F1E}"/>
              </a:ext>
            </a:extLst>
          </p:cNvPr>
          <p:cNvSpPr>
            <a:spLocks noGrp="1"/>
          </p:cNvSpPr>
          <p:nvPr>
            <p:ph type="body" sz="quarter" idx="22"/>
          </p:nvPr>
        </p:nvSpPr>
        <p:spPr/>
        <p:txBody>
          <a:bodyPr/>
          <a:lstStyle/>
          <a:p>
            <a:endParaRPr lang="en-US"/>
          </a:p>
        </p:txBody>
      </p:sp>
      <p:sp>
        <p:nvSpPr>
          <p:cNvPr id="12" name="Text Placeholder 11">
            <a:extLst>
              <a:ext uri="{FF2B5EF4-FFF2-40B4-BE49-F238E27FC236}">
                <a16:creationId xmlns:a16="http://schemas.microsoft.com/office/drawing/2014/main" id="{5AD25C32-A1DD-955B-4E4E-76E1070BABE4}"/>
              </a:ext>
            </a:extLst>
          </p:cNvPr>
          <p:cNvSpPr>
            <a:spLocks noGrp="1"/>
          </p:cNvSpPr>
          <p:nvPr>
            <p:ph type="body" sz="quarter" idx="23"/>
          </p:nvPr>
        </p:nvSpPr>
        <p:spPr/>
        <p:txBody>
          <a:bodyPr/>
          <a:lstStyle/>
          <a:p>
            <a:endParaRPr lang="en-US"/>
          </a:p>
        </p:txBody>
      </p:sp>
      <p:sp>
        <p:nvSpPr>
          <p:cNvPr id="13" name="Text Placeholder 12">
            <a:extLst>
              <a:ext uri="{FF2B5EF4-FFF2-40B4-BE49-F238E27FC236}">
                <a16:creationId xmlns:a16="http://schemas.microsoft.com/office/drawing/2014/main" id="{F83B74D2-8ADA-51E4-1959-C761DD87484D}"/>
              </a:ext>
            </a:extLst>
          </p:cNvPr>
          <p:cNvSpPr>
            <a:spLocks noGrp="1"/>
          </p:cNvSpPr>
          <p:nvPr>
            <p:ph type="body" sz="quarter" idx="24"/>
          </p:nvPr>
        </p:nvSpPr>
        <p:spPr/>
        <p:txBody>
          <a:bodyPr/>
          <a:lstStyle/>
          <a:p>
            <a:endParaRPr lang="en-US"/>
          </a:p>
        </p:txBody>
      </p:sp>
      <p:sp>
        <p:nvSpPr>
          <p:cNvPr id="14" name="Text Placeholder 13">
            <a:extLst>
              <a:ext uri="{FF2B5EF4-FFF2-40B4-BE49-F238E27FC236}">
                <a16:creationId xmlns:a16="http://schemas.microsoft.com/office/drawing/2014/main" id="{423E6ECF-18E2-BC20-C47F-26683310CECF}"/>
              </a:ext>
            </a:extLst>
          </p:cNvPr>
          <p:cNvSpPr>
            <a:spLocks noGrp="1"/>
          </p:cNvSpPr>
          <p:nvPr>
            <p:ph type="body" sz="quarter" idx="25"/>
          </p:nvPr>
        </p:nvSpPr>
        <p:spPr/>
        <p:txBody>
          <a:bodyPr/>
          <a:lstStyle/>
          <a:p>
            <a:endParaRPr lang="en-US"/>
          </a:p>
        </p:txBody>
      </p:sp>
      <p:sp>
        <p:nvSpPr>
          <p:cNvPr id="15" name="Text Placeholder 14">
            <a:extLst>
              <a:ext uri="{FF2B5EF4-FFF2-40B4-BE49-F238E27FC236}">
                <a16:creationId xmlns:a16="http://schemas.microsoft.com/office/drawing/2014/main" id="{1740A73B-86F2-DBC1-E0E5-5DA54DA9E37E}"/>
              </a:ext>
            </a:extLst>
          </p:cNvPr>
          <p:cNvSpPr>
            <a:spLocks noGrp="1"/>
          </p:cNvSpPr>
          <p:nvPr>
            <p:ph type="body" sz="quarter" idx="26"/>
          </p:nvPr>
        </p:nvSpPr>
        <p:spPr/>
        <p:txBody>
          <a:bodyPr/>
          <a:lstStyle/>
          <a:p>
            <a:endParaRPr lang="en-US"/>
          </a:p>
        </p:txBody>
      </p:sp>
      <p:sp>
        <p:nvSpPr>
          <p:cNvPr id="16" name="Text Placeholder 15">
            <a:extLst>
              <a:ext uri="{FF2B5EF4-FFF2-40B4-BE49-F238E27FC236}">
                <a16:creationId xmlns:a16="http://schemas.microsoft.com/office/drawing/2014/main" id="{71D481CE-C6CB-E5DD-BD8C-DD7B62D83AC4}"/>
              </a:ext>
            </a:extLst>
          </p:cNvPr>
          <p:cNvSpPr>
            <a:spLocks noGrp="1"/>
          </p:cNvSpPr>
          <p:nvPr>
            <p:ph type="body" sz="quarter" idx="27"/>
          </p:nvPr>
        </p:nvSpPr>
        <p:spPr/>
        <p:txBody>
          <a:bodyPr/>
          <a:lstStyle/>
          <a:p>
            <a:endParaRPr lang="en-US"/>
          </a:p>
        </p:txBody>
      </p:sp>
      <p:sp>
        <p:nvSpPr>
          <p:cNvPr id="17" name="Text Placeholder 16">
            <a:extLst>
              <a:ext uri="{FF2B5EF4-FFF2-40B4-BE49-F238E27FC236}">
                <a16:creationId xmlns:a16="http://schemas.microsoft.com/office/drawing/2014/main" id="{5493816B-B2DC-1541-B06F-5C29C98ADCC8}"/>
              </a:ext>
            </a:extLst>
          </p:cNvPr>
          <p:cNvSpPr>
            <a:spLocks noGrp="1"/>
          </p:cNvSpPr>
          <p:nvPr>
            <p:ph type="body" sz="quarter" idx="28"/>
          </p:nvPr>
        </p:nvSpPr>
        <p:spPr/>
        <p:txBody>
          <a:bodyPr/>
          <a:lstStyle/>
          <a:p>
            <a:endParaRPr lang="en-US"/>
          </a:p>
        </p:txBody>
      </p:sp>
      <p:sp>
        <p:nvSpPr>
          <p:cNvPr id="18" name="Text Placeholder 17">
            <a:extLst>
              <a:ext uri="{FF2B5EF4-FFF2-40B4-BE49-F238E27FC236}">
                <a16:creationId xmlns:a16="http://schemas.microsoft.com/office/drawing/2014/main" id="{EBEA5DA7-F09A-6785-5A08-47518D045EC1}"/>
              </a:ext>
            </a:extLst>
          </p:cNvPr>
          <p:cNvSpPr>
            <a:spLocks noGrp="1"/>
          </p:cNvSpPr>
          <p:nvPr>
            <p:ph type="body" sz="quarter" idx="29"/>
          </p:nvPr>
        </p:nvSpPr>
        <p:spPr/>
        <p:txBody>
          <a:bodyPr/>
          <a:lstStyle/>
          <a:p>
            <a:endParaRPr lang="en-US"/>
          </a:p>
        </p:txBody>
      </p:sp>
      <p:sp>
        <p:nvSpPr>
          <p:cNvPr id="19" name="Text Placeholder 18">
            <a:extLst>
              <a:ext uri="{FF2B5EF4-FFF2-40B4-BE49-F238E27FC236}">
                <a16:creationId xmlns:a16="http://schemas.microsoft.com/office/drawing/2014/main" id="{80F39883-B558-9289-9735-B29A5E598BE6}"/>
              </a:ext>
            </a:extLst>
          </p:cNvPr>
          <p:cNvSpPr>
            <a:spLocks noGrp="1"/>
          </p:cNvSpPr>
          <p:nvPr>
            <p:ph type="body" sz="quarter" idx="30"/>
          </p:nvPr>
        </p:nvSpPr>
        <p:spPr/>
        <p:txBody>
          <a:bodyPr/>
          <a:lstStyle/>
          <a:p>
            <a:endParaRPr lang="en-US"/>
          </a:p>
        </p:txBody>
      </p:sp>
      <p:sp>
        <p:nvSpPr>
          <p:cNvPr id="20" name="Text Placeholder 19">
            <a:extLst>
              <a:ext uri="{FF2B5EF4-FFF2-40B4-BE49-F238E27FC236}">
                <a16:creationId xmlns:a16="http://schemas.microsoft.com/office/drawing/2014/main" id="{0A82EC79-832F-3AC4-ED89-A69A8D56E759}"/>
              </a:ext>
            </a:extLst>
          </p:cNvPr>
          <p:cNvSpPr>
            <a:spLocks noGrp="1"/>
          </p:cNvSpPr>
          <p:nvPr>
            <p:ph type="body" sz="quarter" idx="31"/>
          </p:nvPr>
        </p:nvSpPr>
        <p:spPr/>
        <p:txBody>
          <a:bodyPr/>
          <a:lstStyle/>
          <a:p>
            <a:endParaRPr lang="en-US"/>
          </a:p>
        </p:txBody>
      </p:sp>
      <p:sp>
        <p:nvSpPr>
          <p:cNvPr id="21" name="Text Placeholder 20">
            <a:extLst>
              <a:ext uri="{FF2B5EF4-FFF2-40B4-BE49-F238E27FC236}">
                <a16:creationId xmlns:a16="http://schemas.microsoft.com/office/drawing/2014/main" id="{6D99962F-5C6E-AAD1-C6EC-175F0CAC5E71}"/>
              </a:ext>
            </a:extLst>
          </p:cNvPr>
          <p:cNvSpPr>
            <a:spLocks noGrp="1"/>
          </p:cNvSpPr>
          <p:nvPr>
            <p:ph type="body" sz="quarter" idx="32"/>
          </p:nvPr>
        </p:nvSpPr>
        <p:spPr/>
        <p:txBody>
          <a:bodyPr/>
          <a:lstStyle/>
          <a:p>
            <a:endParaRPr lang="en-US"/>
          </a:p>
        </p:txBody>
      </p:sp>
      <p:sp>
        <p:nvSpPr>
          <p:cNvPr id="22" name="Text Placeholder 21">
            <a:extLst>
              <a:ext uri="{FF2B5EF4-FFF2-40B4-BE49-F238E27FC236}">
                <a16:creationId xmlns:a16="http://schemas.microsoft.com/office/drawing/2014/main" id="{A550D485-DCD8-A874-C527-AC48E8A8F467}"/>
              </a:ext>
            </a:extLst>
          </p:cNvPr>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102487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828D74D-875E-8EA6-A140-D6C6D5533282}"/>
              </a:ext>
            </a:extLst>
          </p:cNvPr>
          <p:cNvSpPr>
            <a:spLocks noGrp="1"/>
          </p:cNvSpPr>
          <p:nvPr>
            <p:ph type="pic" sz="quarter" idx="16"/>
          </p:nvPr>
        </p:nvSpPr>
        <p:spPr/>
        <p:txBody>
          <a:bodyPr/>
          <a:lstStyle/>
          <a:p>
            <a:endParaRPr lang="en-US"/>
          </a:p>
        </p:txBody>
      </p:sp>
      <p:sp>
        <p:nvSpPr>
          <p:cNvPr id="3" name="Picture Placeholder 2">
            <a:extLst>
              <a:ext uri="{FF2B5EF4-FFF2-40B4-BE49-F238E27FC236}">
                <a16:creationId xmlns:a16="http://schemas.microsoft.com/office/drawing/2014/main" id="{B87B7BBB-BF63-6325-72A0-9BE2E51AC8F8}"/>
              </a:ext>
            </a:extLst>
          </p:cNvPr>
          <p:cNvSpPr>
            <a:spLocks noGrp="1"/>
          </p:cNvSpPr>
          <p:nvPr>
            <p:ph type="pic" sz="quarter" idx="17"/>
          </p:nvPr>
        </p:nvSpPr>
        <p:spPr/>
        <p:txBody>
          <a:bodyPr/>
          <a:lstStyle/>
          <a:p>
            <a:endParaRPr lang="en-US"/>
          </a:p>
        </p:txBody>
      </p:sp>
      <p:sp>
        <p:nvSpPr>
          <p:cNvPr id="4" name="Picture Placeholder 3">
            <a:extLst>
              <a:ext uri="{FF2B5EF4-FFF2-40B4-BE49-F238E27FC236}">
                <a16:creationId xmlns:a16="http://schemas.microsoft.com/office/drawing/2014/main" id="{47B35811-F021-5F6B-ABAF-A8AF8D2700DD}"/>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5ABE7748-A503-F2C6-70FD-31DE84DC1153}"/>
              </a:ext>
            </a:extLst>
          </p:cNvPr>
          <p:cNvSpPr>
            <a:spLocks noGrp="1"/>
          </p:cNvSpPr>
          <p:nvPr>
            <p:ph type="pic" sz="quarter" idx="15"/>
          </p:nvPr>
        </p:nvSpPr>
        <p:spPr/>
        <p:txBody>
          <a:bodyPr/>
          <a:lstStyle/>
          <a:p>
            <a:endParaRPr lang="en-US"/>
          </a:p>
        </p:txBody>
      </p:sp>
      <p:sp>
        <p:nvSpPr>
          <p:cNvPr id="6" name="Text Placeholder 5">
            <a:extLst>
              <a:ext uri="{FF2B5EF4-FFF2-40B4-BE49-F238E27FC236}">
                <a16:creationId xmlns:a16="http://schemas.microsoft.com/office/drawing/2014/main" id="{B9F557C6-F88B-4F6F-A516-9C6C502D8304}"/>
              </a:ext>
            </a:extLst>
          </p:cNvPr>
          <p:cNvSpPr>
            <a:spLocks noGrp="1"/>
          </p:cNvSpPr>
          <p:nvPr>
            <p:ph type="body" sz="quarter" idx="18"/>
          </p:nvPr>
        </p:nvSpPr>
        <p:spPr/>
        <p:txBody>
          <a:bodyPr/>
          <a:lstStyle/>
          <a:p>
            <a:r>
              <a:rPr lang="en-US"/>
              <a:t>Add Headline to This Area</a:t>
            </a:r>
          </a:p>
        </p:txBody>
      </p:sp>
      <p:sp>
        <p:nvSpPr>
          <p:cNvPr id="7" name="Text Placeholder 6">
            <a:extLst>
              <a:ext uri="{FF2B5EF4-FFF2-40B4-BE49-F238E27FC236}">
                <a16:creationId xmlns:a16="http://schemas.microsoft.com/office/drawing/2014/main" id="{ED92FC96-5193-92B8-673F-469B15B1DFED}"/>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358C3A2A-B62B-BD56-9472-0F04C84A24C4}"/>
              </a:ext>
            </a:extLst>
          </p:cNvPr>
          <p:cNvSpPr>
            <a:spLocks noGrp="1"/>
          </p:cNvSpPr>
          <p:nvPr>
            <p:ph type="body" sz="quarter" idx="22"/>
          </p:nvPr>
        </p:nvSpPr>
        <p:spPr/>
        <p:txBody>
          <a:bodyPr/>
          <a:lstStyle/>
          <a:p>
            <a:r>
              <a:rPr lang="en-US"/>
              <a:t>Headline Here</a:t>
            </a:r>
          </a:p>
        </p:txBody>
      </p:sp>
      <p:sp>
        <p:nvSpPr>
          <p:cNvPr id="9" name="Text Placeholder 8">
            <a:extLst>
              <a:ext uri="{FF2B5EF4-FFF2-40B4-BE49-F238E27FC236}">
                <a16:creationId xmlns:a16="http://schemas.microsoft.com/office/drawing/2014/main" id="{F423C0F0-DB86-3AEE-BDEC-EECF4E9C8037}"/>
              </a:ext>
            </a:extLst>
          </p:cNvPr>
          <p:cNvSpPr>
            <a:spLocks noGrp="1"/>
          </p:cNvSpPr>
          <p:nvPr>
            <p:ph type="body" sz="quarter" idx="23"/>
          </p:nvPr>
        </p:nvSpPr>
        <p:spPr/>
        <p:txBody>
          <a:bodyPr/>
          <a:lstStyle/>
          <a:p>
            <a:endParaRPr lang="en-US"/>
          </a:p>
        </p:txBody>
      </p:sp>
      <p:sp>
        <p:nvSpPr>
          <p:cNvPr id="10" name="Text Placeholder 9">
            <a:extLst>
              <a:ext uri="{FF2B5EF4-FFF2-40B4-BE49-F238E27FC236}">
                <a16:creationId xmlns:a16="http://schemas.microsoft.com/office/drawing/2014/main" id="{52DAFA18-172E-7B96-E3CE-9F2CE1307D1A}"/>
              </a:ext>
            </a:extLst>
          </p:cNvPr>
          <p:cNvSpPr>
            <a:spLocks noGrp="1"/>
          </p:cNvSpPr>
          <p:nvPr>
            <p:ph type="body" sz="quarter" idx="24"/>
          </p:nvPr>
        </p:nvSpPr>
        <p:spPr/>
        <p:txBody>
          <a:bodyPr/>
          <a:lstStyle/>
          <a:p>
            <a:endParaRPr lang="en-US"/>
          </a:p>
        </p:txBody>
      </p:sp>
      <p:sp>
        <p:nvSpPr>
          <p:cNvPr id="11" name="Text Placeholder 10">
            <a:extLst>
              <a:ext uri="{FF2B5EF4-FFF2-40B4-BE49-F238E27FC236}">
                <a16:creationId xmlns:a16="http://schemas.microsoft.com/office/drawing/2014/main" id="{7DAA3F30-1F5F-DFE5-427D-032172C93DCC}"/>
              </a:ext>
            </a:extLst>
          </p:cNvPr>
          <p:cNvSpPr>
            <a:spLocks noGrp="1"/>
          </p:cNvSpPr>
          <p:nvPr>
            <p:ph type="body" sz="quarter" idx="25"/>
          </p:nvPr>
        </p:nvSpPr>
        <p:spPr/>
        <p:txBody>
          <a:bodyPr/>
          <a:lstStyle/>
          <a:p>
            <a:endParaRPr lang="en-US"/>
          </a:p>
        </p:txBody>
      </p:sp>
      <p:sp>
        <p:nvSpPr>
          <p:cNvPr id="12" name="Text Placeholder 11">
            <a:extLst>
              <a:ext uri="{FF2B5EF4-FFF2-40B4-BE49-F238E27FC236}">
                <a16:creationId xmlns:a16="http://schemas.microsoft.com/office/drawing/2014/main" id="{765FC716-1F71-65E7-564C-ECF510397BAD}"/>
              </a:ext>
            </a:extLst>
          </p:cNvPr>
          <p:cNvSpPr>
            <a:spLocks noGrp="1"/>
          </p:cNvSpPr>
          <p:nvPr>
            <p:ph type="body" sz="quarter" idx="26"/>
          </p:nvPr>
        </p:nvSpPr>
        <p:spPr/>
        <p:txBody>
          <a:bodyPr/>
          <a:lstStyle/>
          <a:p>
            <a:endParaRPr lang="en-US"/>
          </a:p>
        </p:txBody>
      </p:sp>
      <p:sp>
        <p:nvSpPr>
          <p:cNvPr id="13" name="Text Placeholder 12">
            <a:extLst>
              <a:ext uri="{FF2B5EF4-FFF2-40B4-BE49-F238E27FC236}">
                <a16:creationId xmlns:a16="http://schemas.microsoft.com/office/drawing/2014/main" id="{3FB50A53-DFF3-C2AC-9F27-1B0B31A32291}"/>
              </a:ext>
            </a:extLst>
          </p:cNvPr>
          <p:cNvSpPr>
            <a:spLocks noGrp="1"/>
          </p:cNvSpPr>
          <p:nvPr>
            <p:ph type="body" sz="quarter" idx="27"/>
          </p:nvPr>
        </p:nvSpPr>
        <p:spPr/>
        <p:txBody>
          <a:bodyPr/>
          <a:lstStyle/>
          <a:p>
            <a:endParaRPr lang="en-US"/>
          </a:p>
        </p:txBody>
      </p:sp>
      <p:sp>
        <p:nvSpPr>
          <p:cNvPr id="14" name="Text Placeholder 13">
            <a:extLst>
              <a:ext uri="{FF2B5EF4-FFF2-40B4-BE49-F238E27FC236}">
                <a16:creationId xmlns:a16="http://schemas.microsoft.com/office/drawing/2014/main" id="{2C144805-A5B0-9D86-94F2-13C602FE070B}"/>
              </a:ext>
            </a:extLst>
          </p:cNvPr>
          <p:cNvSpPr>
            <a:spLocks noGrp="1"/>
          </p:cNvSpPr>
          <p:nvPr>
            <p:ph type="body" sz="quarter" idx="28"/>
          </p:nvPr>
        </p:nvSpPr>
        <p:spPr/>
        <p:txBody>
          <a:bodyPr/>
          <a:lstStyle/>
          <a:p>
            <a:endParaRPr lang="en-US"/>
          </a:p>
        </p:txBody>
      </p:sp>
      <p:sp>
        <p:nvSpPr>
          <p:cNvPr id="15" name="Text Placeholder 14">
            <a:extLst>
              <a:ext uri="{FF2B5EF4-FFF2-40B4-BE49-F238E27FC236}">
                <a16:creationId xmlns:a16="http://schemas.microsoft.com/office/drawing/2014/main" id="{DCA122C6-42A5-F8EA-6890-F5EE564F1A07}"/>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331916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BFCCDDC-33E0-0B28-1B11-CFEBD4A642F0}"/>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7D14323E-D0C3-C8BB-9F9B-32BFF8170CC8}"/>
              </a:ext>
            </a:extLst>
          </p:cNvPr>
          <p:cNvSpPr>
            <a:spLocks noGrp="1"/>
          </p:cNvSpPr>
          <p:nvPr>
            <p:ph type="body" sz="quarter" idx="18"/>
          </p:nvPr>
        </p:nvSpPr>
        <p:spPr/>
        <p:txBody>
          <a:bodyPr/>
          <a:lstStyle/>
          <a:p>
            <a:r>
              <a:rPr lang="en-US"/>
              <a:t>CLICK HERE TO ADD HEAD</a:t>
            </a:r>
          </a:p>
        </p:txBody>
      </p:sp>
      <p:sp>
        <p:nvSpPr>
          <p:cNvPr id="4" name="Text Placeholder 3">
            <a:extLst>
              <a:ext uri="{FF2B5EF4-FFF2-40B4-BE49-F238E27FC236}">
                <a16:creationId xmlns:a16="http://schemas.microsoft.com/office/drawing/2014/main" id="{556A7A94-3323-8180-0BFA-035B92EB8F86}"/>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32D0935E-0B93-C803-EBFB-68082E9C2990}"/>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95524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208898-7EA4-B1C8-04B6-D16157A16EA1}"/>
              </a:ext>
            </a:extLst>
          </p:cNvPr>
          <p:cNvSpPr>
            <a:spLocks noGrp="1"/>
          </p:cNvSpPr>
          <p:nvPr>
            <p:ph type="pic" sz="quarter" idx="14"/>
          </p:nvPr>
        </p:nvSpPr>
        <p:spPr/>
        <p:txBody>
          <a:bodyPr/>
          <a:lstStyle/>
          <a:p>
            <a:endParaRPr lang="en-US"/>
          </a:p>
        </p:txBody>
      </p:sp>
      <p:sp>
        <p:nvSpPr>
          <p:cNvPr id="3" name="Text Placeholder 2">
            <a:extLst>
              <a:ext uri="{FF2B5EF4-FFF2-40B4-BE49-F238E27FC236}">
                <a16:creationId xmlns:a16="http://schemas.microsoft.com/office/drawing/2014/main" id="{601436E5-A98F-1D17-13B7-7B356D5D72CE}"/>
              </a:ext>
            </a:extLst>
          </p:cNvPr>
          <p:cNvSpPr>
            <a:spLocks noGrp="1"/>
          </p:cNvSpPr>
          <p:nvPr>
            <p:ph type="body" sz="quarter" idx="18"/>
          </p:nvPr>
        </p:nvSpPr>
        <p:spPr/>
        <p:txBody>
          <a:bodyPr/>
          <a:lstStyle/>
          <a:p>
            <a:endParaRPr lang="en-US"/>
          </a:p>
        </p:txBody>
      </p:sp>
      <p:sp>
        <p:nvSpPr>
          <p:cNvPr id="4" name="Text Placeholder 3">
            <a:extLst>
              <a:ext uri="{FF2B5EF4-FFF2-40B4-BE49-F238E27FC236}">
                <a16:creationId xmlns:a16="http://schemas.microsoft.com/office/drawing/2014/main" id="{3573355F-6EDE-8AC8-8203-5FD3464D9037}"/>
              </a:ext>
            </a:extLst>
          </p:cNvPr>
          <p:cNvSpPr>
            <a:spLocks noGrp="1"/>
          </p:cNvSpPr>
          <p:nvPr>
            <p:ph type="body" sz="quarter" idx="21"/>
          </p:nvPr>
        </p:nvSpPr>
        <p:spPr/>
        <p:txBody>
          <a:bodyPr/>
          <a:lstStyle/>
          <a:p>
            <a:endParaRPr lang="en-US"/>
          </a:p>
        </p:txBody>
      </p:sp>
      <p:sp>
        <p:nvSpPr>
          <p:cNvPr id="5" name="Text Placeholder 4">
            <a:extLst>
              <a:ext uri="{FF2B5EF4-FFF2-40B4-BE49-F238E27FC236}">
                <a16:creationId xmlns:a16="http://schemas.microsoft.com/office/drawing/2014/main" id="{498428B9-644B-29E6-63DF-AD04AC775AE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0973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A9A1D5-1845-05E7-D8D9-C31707BA7BD0}"/>
              </a:ext>
            </a:extLst>
          </p:cNvPr>
          <p:cNvSpPr>
            <a:spLocks noGrp="1"/>
          </p:cNvSpPr>
          <p:nvPr>
            <p:ph type="body" sz="quarter" idx="18"/>
          </p:nvPr>
        </p:nvSpPr>
        <p:spPr/>
        <p:txBody>
          <a:bodyPr/>
          <a:lstStyle/>
          <a:p>
            <a:endParaRPr lang="en-US"/>
          </a:p>
        </p:txBody>
      </p:sp>
      <p:sp>
        <p:nvSpPr>
          <p:cNvPr id="5" name="Text Placeholder 4">
            <a:extLst>
              <a:ext uri="{FF2B5EF4-FFF2-40B4-BE49-F238E27FC236}">
                <a16:creationId xmlns:a16="http://schemas.microsoft.com/office/drawing/2014/main" id="{416CC2F5-610D-7F9A-283E-B7D76DF7BC7A}"/>
              </a:ext>
            </a:extLst>
          </p:cNvPr>
          <p:cNvSpPr>
            <a:spLocks noGrp="1"/>
          </p:cNvSpPr>
          <p:nvPr>
            <p:ph type="body" sz="quarter" idx="19"/>
          </p:nvPr>
        </p:nvSpPr>
        <p:spPr>
          <a:xfrm>
            <a:off x="1887507" y="1945246"/>
            <a:ext cx="8795926" cy="572648"/>
          </a:xfrm>
        </p:spPr>
        <p:txBody>
          <a:bodyPr/>
          <a:lstStyle/>
          <a:p>
            <a:endParaRPr lang="en-US"/>
          </a:p>
        </p:txBody>
      </p:sp>
      <p:sp>
        <p:nvSpPr>
          <p:cNvPr id="6" name="Text Placeholder 5">
            <a:extLst>
              <a:ext uri="{FF2B5EF4-FFF2-40B4-BE49-F238E27FC236}">
                <a16:creationId xmlns:a16="http://schemas.microsoft.com/office/drawing/2014/main" id="{09D14420-E697-7CE3-E1DA-62C616D6A800}"/>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B61B334A-70C1-340D-13DA-F2EBF6F2FD83}"/>
              </a:ext>
            </a:extLst>
          </p:cNvPr>
          <p:cNvSpPr>
            <a:spLocks noGrp="1"/>
          </p:cNvSpPr>
          <p:nvPr>
            <p:ph type="body" sz="quarter" idx="20"/>
          </p:nvPr>
        </p:nvSpPr>
        <p:spPr>
          <a:xfrm>
            <a:off x="7799437" y="4242312"/>
            <a:ext cx="3600083" cy="1391920"/>
          </a:xfrm>
        </p:spPr>
        <p:txBody>
          <a:bodyPr/>
          <a:lstStyle/>
          <a:p>
            <a:endParaRPr lang="en-US"/>
          </a:p>
        </p:txBody>
      </p:sp>
      <p:graphicFrame>
        <p:nvGraphicFramePr>
          <p:cNvPr id="8" name="Chart Placeholder 7">
            <a:extLst>
              <a:ext uri="{FF2B5EF4-FFF2-40B4-BE49-F238E27FC236}">
                <a16:creationId xmlns:a16="http://schemas.microsoft.com/office/drawing/2014/main" id="{A4DE7C13-1AF2-C871-6242-86EE1A03E28D}"/>
              </a:ext>
            </a:extLst>
          </p:cNvPr>
          <p:cNvGraphicFramePr>
            <a:graphicFrameLocks noGrp="1"/>
          </p:cNvGraphicFramePr>
          <p:nvPr>
            <p:ph type="chart" sz="quarter" idx="17"/>
            <p:extLst>
              <p:ext uri="{D42A27DB-BD31-4B8C-83A1-F6EECF244321}">
                <p14:modId xmlns:p14="http://schemas.microsoft.com/office/powerpoint/2010/main" val="3082291147"/>
              </p:ext>
            </p:extLst>
          </p:nvPr>
        </p:nvGraphicFramePr>
        <p:xfrm>
          <a:off x="1887538" y="3143250"/>
          <a:ext cx="5391150" cy="290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592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3CBCA6A-3E6C-FB26-7BDD-3E796502583D}"/>
              </a:ext>
            </a:extLst>
          </p:cNvPr>
          <p:cNvSpPr>
            <a:spLocks noGrp="1"/>
          </p:cNvSpPr>
          <p:nvPr>
            <p:ph type="pic" sz="quarter" idx="18"/>
          </p:nvPr>
        </p:nvSpPr>
        <p:spPr/>
        <p:txBody>
          <a:bodyPr/>
          <a:lstStyle/>
          <a:p>
            <a:endParaRPr lang="en-US"/>
          </a:p>
        </p:txBody>
      </p:sp>
      <p:sp>
        <p:nvSpPr>
          <p:cNvPr id="3" name="Picture Placeholder 2">
            <a:extLst>
              <a:ext uri="{FF2B5EF4-FFF2-40B4-BE49-F238E27FC236}">
                <a16:creationId xmlns:a16="http://schemas.microsoft.com/office/drawing/2014/main" id="{16EAFD3E-ED22-2958-60F4-EB8D608BAC3E}"/>
              </a:ext>
            </a:extLst>
          </p:cNvPr>
          <p:cNvSpPr>
            <a:spLocks noGrp="1"/>
          </p:cNvSpPr>
          <p:nvPr>
            <p:ph type="pic" sz="quarter" idx="17"/>
          </p:nvPr>
        </p:nvSpPr>
        <p:spPr/>
        <p:txBody>
          <a:bodyPr/>
          <a:lstStyle/>
          <a:p>
            <a:endParaRPr lang="en-US"/>
          </a:p>
        </p:txBody>
      </p:sp>
      <p:sp>
        <p:nvSpPr>
          <p:cNvPr id="4" name="Text Placeholder 3">
            <a:extLst>
              <a:ext uri="{FF2B5EF4-FFF2-40B4-BE49-F238E27FC236}">
                <a16:creationId xmlns:a16="http://schemas.microsoft.com/office/drawing/2014/main" id="{83FDB7E0-247E-E057-B966-0E6BF85FE53A}"/>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F085EADE-A2FB-C274-C0E4-25CB52067B25}"/>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1A5A976B-8815-28B9-92B2-55DFBF2CA586}"/>
              </a:ext>
            </a:extLst>
          </p:cNvPr>
          <p:cNvSpPr>
            <a:spLocks noGrp="1"/>
          </p:cNvSpPr>
          <p:nvPr>
            <p:ph type="body" sz="quarter" idx="20"/>
          </p:nvPr>
        </p:nvSpPr>
        <p:spPr/>
        <p:txBody>
          <a:bodyPr/>
          <a:lstStyle/>
          <a:p>
            <a:endParaRPr lang="en-US"/>
          </a:p>
        </p:txBody>
      </p:sp>
      <p:sp>
        <p:nvSpPr>
          <p:cNvPr id="7" name="Text Placeholder 6">
            <a:extLst>
              <a:ext uri="{FF2B5EF4-FFF2-40B4-BE49-F238E27FC236}">
                <a16:creationId xmlns:a16="http://schemas.microsoft.com/office/drawing/2014/main" id="{E90539AA-8C79-F7F8-6FB7-B79D02E53EDC}"/>
              </a:ext>
            </a:extLst>
          </p:cNvPr>
          <p:cNvSpPr>
            <a:spLocks noGrp="1"/>
          </p:cNvSpPr>
          <p:nvPr>
            <p:ph type="body" sz="quarter" idx="22"/>
          </p:nvPr>
        </p:nvSpPr>
        <p:spPr/>
        <p:txBody>
          <a:bodyPr/>
          <a:lstStyle/>
          <a:p>
            <a:endParaRPr lang="en-US"/>
          </a:p>
        </p:txBody>
      </p:sp>
      <p:sp>
        <p:nvSpPr>
          <p:cNvPr id="8" name="Text Placeholder 7">
            <a:extLst>
              <a:ext uri="{FF2B5EF4-FFF2-40B4-BE49-F238E27FC236}">
                <a16:creationId xmlns:a16="http://schemas.microsoft.com/office/drawing/2014/main" id="{7B0A702F-C7F9-0AE7-82FF-814506C28EFD}"/>
              </a:ext>
            </a:extLst>
          </p:cNvPr>
          <p:cNvSpPr>
            <a:spLocks noGrp="1"/>
          </p:cNvSpPr>
          <p:nvPr>
            <p:ph type="body" sz="quarter" idx="23"/>
          </p:nvPr>
        </p:nvSpPr>
        <p:spPr/>
        <p:txBody>
          <a:bodyPr/>
          <a:lstStyle/>
          <a:p>
            <a:endParaRPr lang="en-US"/>
          </a:p>
        </p:txBody>
      </p:sp>
      <p:sp>
        <p:nvSpPr>
          <p:cNvPr id="9" name="Text Placeholder 8">
            <a:extLst>
              <a:ext uri="{FF2B5EF4-FFF2-40B4-BE49-F238E27FC236}">
                <a16:creationId xmlns:a16="http://schemas.microsoft.com/office/drawing/2014/main" id="{C4EDA1C6-387E-D8E6-7515-9E6D214B42C1}"/>
              </a:ext>
            </a:extLst>
          </p:cNvPr>
          <p:cNvSpPr>
            <a:spLocks noGrp="1"/>
          </p:cNvSpPr>
          <p:nvPr>
            <p:ph type="body" sz="quarter" idx="24"/>
          </p:nvPr>
        </p:nvSpPr>
        <p:spPr/>
        <p:txBody>
          <a:bodyPr/>
          <a:lstStyle/>
          <a:p>
            <a:endParaRPr lang="en-US"/>
          </a:p>
        </p:txBody>
      </p:sp>
      <p:sp>
        <p:nvSpPr>
          <p:cNvPr id="10" name="Text Placeholder 9">
            <a:extLst>
              <a:ext uri="{FF2B5EF4-FFF2-40B4-BE49-F238E27FC236}">
                <a16:creationId xmlns:a16="http://schemas.microsoft.com/office/drawing/2014/main" id="{8F105082-34CA-AAA4-CE77-C4CA73DF5C57}"/>
              </a:ext>
            </a:extLst>
          </p:cNvPr>
          <p:cNvSpPr>
            <a:spLocks noGrp="1"/>
          </p:cNvSpPr>
          <p:nvPr>
            <p:ph type="body" sz="quarter" idx="25"/>
          </p:nvPr>
        </p:nvSpPr>
        <p:spPr/>
        <p:txBody>
          <a:bodyPr/>
          <a:lstStyle/>
          <a:p>
            <a:endParaRPr lang="en-US"/>
          </a:p>
        </p:txBody>
      </p:sp>
    </p:spTree>
    <p:extLst>
      <p:ext uri="{BB962C8B-B14F-4D97-AF65-F5344CB8AC3E}">
        <p14:creationId xmlns:p14="http://schemas.microsoft.com/office/powerpoint/2010/main" val="26869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8F2A31B-01B8-C146-51C4-A3E7986619BB}"/>
              </a:ext>
            </a:extLst>
          </p:cNvPr>
          <p:cNvSpPr>
            <a:spLocks noGrp="1"/>
          </p:cNvSpPr>
          <p:nvPr>
            <p:ph type="pic" sz="quarter" idx="18"/>
          </p:nvPr>
        </p:nvSpPr>
        <p:spPr/>
        <p:txBody>
          <a:bodyPr/>
          <a:lstStyle/>
          <a:p>
            <a:endParaRPr lang="en-US"/>
          </a:p>
        </p:txBody>
      </p:sp>
      <p:sp>
        <p:nvSpPr>
          <p:cNvPr id="3" name="Picture Placeholder 2">
            <a:extLst>
              <a:ext uri="{FF2B5EF4-FFF2-40B4-BE49-F238E27FC236}">
                <a16:creationId xmlns:a16="http://schemas.microsoft.com/office/drawing/2014/main" id="{00242BEB-9099-BA51-2C65-9A28286786C4}"/>
              </a:ext>
            </a:extLst>
          </p:cNvPr>
          <p:cNvSpPr>
            <a:spLocks noGrp="1"/>
          </p:cNvSpPr>
          <p:nvPr>
            <p:ph type="pic" sz="quarter" idx="17"/>
          </p:nvPr>
        </p:nvSpPr>
        <p:spPr/>
        <p:txBody>
          <a:bodyPr/>
          <a:lstStyle/>
          <a:p>
            <a:endParaRPr lang="en-US"/>
          </a:p>
        </p:txBody>
      </p:sp>
      <p:sp>
        <p:nvSpPr>
          <p:cNvPr id="4" name="Text Placeholder 3">
            <a:extLst>
              <a:ext uri="{FF2B5EF4-FFF2-40B4-BE49-F238E27FC236}">
                <a16:creationId xmlns:a16="http://schemas.microsoft.com/office/drawing/2014/main" id="{01411990-36C0-E1B2-2374-FDAFD32AE911}"/>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47312C06-4E83-6E60-DB59-AC56DADB9F4F}"/>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DADBF41B-09E4-CDC4-4429-9707ADD087A5}"/>
              </a:ext>
            </a:extLst>
          </p:cNvPr>
          <p:cNvSpPr>
            <a:spLocks noGrp="1"/>
          </p:cNvSpPr>
          <p:nvPr>
            <p:ph type="body" sz="quarter" idx="21"/>
          </p:nvPr>
        </p:nvSpPr>
        <p:spPr/>
        <p:txBody>
          <a:bodyPr/>
          <a:lstStyle/>
          <a:p>
            <a:endParaRPr lang="en-US"/>
          </a:p>
        </p:txBody>
      </p:sp>
      <p:sp>
        <p:nvSpPr>
          <p:cNvPr id="7" name="Text Placeholder 6">
            <a:extLst>
              <a:ext uri="{FF2B5EF4-FFF2-40B4-BE49-F238E27FC236}">
                <a16:creationId xmlns:a16="http://schemas.microsoft.com/office/drawing/2014/main" id="{0068808C-C0C1-0E45-1102-228B68D2836B}"/>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367834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0A065AA-51CC-055F-81CF-CF2B5585F9BB}"/>
              </a:ext>
            </a:extLst>
          </p:cNvPr>
          <p:cNvSpPr>
            <a:spLocks noGrp="1"/>
          </p:cNvSpPr>
          <p:nvPr>
            <p:ph type="pic" sz="quarter" idx="17"/>
          </p:nvPr>
        </p:nvSpPr>
        <p:spPr/>
        <p:txBody>
          <a:bodyPr/>
          <a:lstStyle/>
          <a:p>
            <a:endParaRPr lang="en-US"/>
          </a:p>
        </p:txBody>
      </p:sp>
      <p:sp>
        <p:nvSpPr>
          <p:cNvPr id="3" name="Text Placeholder 2">
            <a:extLst>
              <a:ext uri="{FF2B5EF4-FFF2-40B4-BE49-F238E27FC236}">
                <a16:creationId xmlns:a16="http://schemas.microsoft.com/office/drawing/2014/main" id="{C8F04412-DD84-B6C8-E071-7D066F868CFC}"/>
              </a:ext>
            </a:extLst>
          </p:cNvPr>
          <p:cNvSpPr>
            <a:spLocks noGrp="1"/>
          </p:cNvSpPr>
          <p:nvPr>
            <p:ph type="body" sz="quarter" idx="19"/>
          </p:nvPr>
        </p:nvSpPr>
        <p:spPr/>
        <p:txBody>
          <a:bodyPr/>
          <a:lstStyle/>
          <a:p>
            <a:endParaRPr lang="en-US"/>
          </a:p>
        </p:txBody>
      </p:sp>
      <p:sp>
        <p:nvSpPr>
          <p:cNvPr id="4" name="Text Placeholder 3">
            <a:extLst>
              <a:ext uri="{FF2B5EF4-FFF2-40B4-BE49-F238E27FC236}">
                <a16:creationId xmlns:a16="http://schemas.microsoft.com/office/drawing/2014/main" id="{EEE7363B-A984-CE91-A666-B7C488685D82}"/>
              </a:ext>
            </a:extLst>
          </p:cNvPr>
          <p:cNvSpPr>
            <a:spLocks noGrp="1"/>
          </p:cNvSpPr>
          <p:nvPr>
            <p:ph type="body" sz="quarter" idx="20"/>
          </p:nvPr>
        </p:nvSpPr>
        <p:spPr/>
        <p:txBody>
          <a:bodyPr/>
          <a:lstStyle/>
          <a:p>
            <a:endParaRPr lang="en-US"/>
          </a:p>
        </p:txBody>
      </p:sp>
      <p:sp>
        <p:nvSpPr>
          <p:cNvPr id="5" name="Text Placeholder 4">
            <a:extLst>
              <a:ext uri="{FF2B5EF4-FFF2-40B4-BE49-F238E27FC236}">
                <a16:creationId xmlns:a16="http://schemas.microsoft.com/office/drawing/2014/main" id="{CFFC2313-0BED-A63F-0C93-B5B6C79540B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2ABA8290-4A8D-B8D4-EB3C-5A51BD0F7464}"/>
              </a:ext>
            </a:extLst>
          </p:cNvPr>
          <p:cNvSpPr>
            <a:spLocks noGrp="1"/>
          </p:cNvSpPr>
          <p:nvPr>
            <p:ph type="body" sz="quarter" idx="21"/>
          </p:nvPr>
        </p:nvSpPr>
        <p:spPr/>
        <p:txBody>
          <a:bodyPr/>
          <a:lstStyle/>
          <a:p>
            <a:endParaRPr lang="en-US"/>
          </a:p>
        </p:txBody>
      </p:sp>
      <p:sp>
        <p:nvSpPr>
          <p:cNvPr id="7" name="Text Placeholder 6">
            <a:extLst>
              <a:ext uri="{FF2B5EF4-FFF2-40B4-BE49-F238E27FC236}">
                <a16:creationId xmlns:a16="http://schemas.microsoft.com/office/drawing/2014/main" id="{5C0A5013-F97E-F040-01A4-36B36826B9CD}"/>
              </a:ext>
            </a:extLst>
          </p:cNvPr>
          <p:cNvSpPr>
            <a:spLocks noGrp="1"/>
          </p:cNvSpPr>
          <p:nvPr>
            <p:ph type="body" sz="quarter" idx="22"/>
          </p:nvPr>
        </p:nvSpPr>
        <p:spPr/>
        <p:txBody>
          <a:bodyPr/>
          <a:lstStyle/>
          <a:p>
            <a:endParaRPr lang="en-US"/>
          </a:p>
        </p:txBody>
      </p:sp>
      <p:sp>
        <p:nvSpPr>
          <p:cNvPr id="8" name="Text Placeholder 7">
            <a:extLst>
              <a:ext uri="{FF2B5EF4-FFF2-40B4-BE49-F238E27FC236}">
                <a16:creationId xmlns:a16="http://schemas.microsoft.com/office/drawing/2014/main" id="{07290C91-C6FE-26BF-2F59-30E0C1135F0D}"/>
              </a:ext>
            </a:extLst>
          </p:cNvPr>
          <p:cNvSpPr>
            <a:spLocks noGrp="1"/>
          </p:cNvSpPr>
          <p:nvPr>
            <p:ph type="body" sz="quarter" idx="23"/>
          </p:nvPr>
        </p:nvSpPr>
        <p:spPr/>
        <p:txBody>
          <a:bodyPr/>
          <a:lstStyle/>
          <a:p>
            <a:endParaRPr lang="en-US"/>
          </a:p>
        </p:txBody>
      </p:sp>
      <p:sp>
        <p:nvSpPr>
          <p:cNvPr id="9" name="Text Placeholder 8">
            <a:extLst>
              <a:ext uri="{FF2B5EF4-FFF2-40B4-BE49-F238E27FC236}">
                <a16:creationId xmlns:a16="http://schemas.microsoft.com/office/drawing/2014/main" id="{44610840-3921-41A2-EEF3-892D8011462C}"/>
              </a:ext>
            </a:extLst>
          </p:cNvPr>
          <p:cNvSpPr>
            <a:spLocks noGrp="1"/>
          </p:cNvSpPr>
          <p:nvPr>
            <p:ph type="body" sz="quarter" idx="24"/>
          </p:nvPr>
        </p:nvSpPr>
        <p:spPr/>
        <p:txBody>
          <a:bodyPr/>
          <a:lstStyle/>
          <a:p>
            <a:endParaRPr lang="en-US"/>
          </a:p>
        </p:txBody>
      </p:sp>
      <p:sp>
        <p:nvSpPr>
          <p:cNvPr id="10" name="Picture Placeholder 9">
            <a:extLst>
              <a:ext uri="{FF2B5EF4-FFF2-40B4-BE49-F238E27FC236}">
                <a16:creationId xmlns:a16="http://schemas.microsoft.com/office/drawing/2014/main" id="{4C978EA8-2D89-0DF6-04F1-42685699FA79}"/>
              </a:ext>
            </a:extLst>
          </p:cNvPr>
          <p:cNvSpPr>
            <a:spLocks noGrp="1"/>
          </p:cNvSpPr>
          <p:nvPr>
            <p:ph type="pic" sz="quarter" idx="25"/>
          </p:nvPr>
        </p:nvSpPr>
        <p:spPr/>
        <p:txBody>
          <a:bodyPr/>
          <a:lstStyle/>
          <a:p>
            <a:endParaRPr lang="en-US"/>
          </a:p>
        </p:txBody>
      </p:sp>
      <p:sp>
        <p:nvSpPr>
          <p:cNvPr id="11" name="Picture Placeholder 10">
            <a:extLst>
              <a:ext uri="{FF2B5EF4-FFF2-40B4-BE49-F238E27FC236}">
                <a16:creationId xmlns:a16="http://schemas.microsoft.com/office/drawing/2014/main" id="{7EAACC6C-3C3D-A842-AF5B-3F6858F88D12}"/>
              </a:ext>
            </a:extLst>
          </p:cNvPr>
          <p:cNvSpPr>
            <a:spLocks noGrp="1"/>
          </p:cNvSpPr>
          <p:nvPr>
            <p:ph type="pic" sz="quarter" idx="26"/>
          </p:nvPr>
        </p:nvSpPr>
        <p:spPr/>
        <p:txBody>
          <a:bodyPr/>
          <a:lstStyle/>
          <a:p>
            <a:endParaRPr lang="en-US"/>
          </a:p>
        </p:txBody>
      </p:sp>
      <p:sp>
        <p:nvSpPr>
          <p:cNvPr id="12" name="Picture Placeholder 11">
            <a:extLst>
              <a:ext uri="{FF2B5EF4-FFF2-40B4-BE49-F238E27FC236}">
                <a16:creationId xmlns:a16="http://schemas.microsoft.com/office/drawing/2014/main" id="{ADA79A36-58ED-E086-1A13-1DC16D1E71A0}"/>
              </a:ext>
            </a:extLst>
          </p:cNvPr>
          <p:cNvSpPr>
            <a:spLocks noGrp="1"/>
          </p:cNvSpPr>
          <p:nvPr>
            <p:ph type="pic" sz="quarter" idx="27"/>
          </p:nvPr>
        </p:nvSpPr>
        <p:spPr/>
        <p:txBody>
          <a:bodyPr/>
          <a:lstStyle/>
          <a:p>
            <a:endParaRPr lang="en-US"/>
          </a:p>
        </p:txBody>
      </p:sp>
      <p:sp>
        <p:nvSpPr>
          <p:cNvPr id="13" name="Picture Placeholder 12">
            <a:extLst>
              <a:ext uri="{FF2B5EF4-FFF2-40B4-BE49-F238E27FC236}">
                <a16:creationId xmlns:a16="http://schemas.microsoft.com/office/drawing/2014/main" id="{5D4917CA-D913-8526-D1CC-BE10EBBA07A9}"/>
              </a:ext>
            </a:extLst>
          </p:cNvPr>
          <p:cNvSpPr>
            <a:spLocks noGrp="1"/>
          </p:cNvSpPr>
          <p:nvPr>
            <p:ph type="pic" sz="quarter" idx="28"/>
          </p:nvPr>
        </p:nvSpPr>
        <p:spPr/>
        <p:txBody>
          <a:bodyPr/>
          <a:lstStyle/>
          <a:p>
            <a:endParaRPr lang="en-US"/>
          </a:p>
        </p:txBody>
      </p:sp>
      <p:sp>
        <p:nvSpPr>
          <p:cNvPr id="14" name="Text Placeholder 13">
            <a:extLst>
              <a:ext uri="{FF2B5EF4-FFF2-40B4-BE49-F238E27FC236}">
                <a16:creationId xmlns:a16="http://schemas.microsoft.com/office/drawing/2014/main" id="{6FD6B687-1D65-3FD4-C689-F9EBCD41EC03}"/>
              </a:ext>
            </a:extLst>
          </p:cNvPr>
          <p:cNvSpPr>
            <a:spLocks noGrp="1"/>
          </p:cNvSpPr>
          <p:nvPr>
            <p:ph type="body" sz="quarter" idx="29"/>
          </p:nvPr>
        </p:nvSpPr>
        <p:spPr/>
        <p:txBody>
          <a:bodyPr/>
          <a:lstStyle/>
          <a:p>
            <a:endParaRPr lang="en-US"/>
          </a:p>
        </p:txBody>
      </p:sp>
      <p:sp>
        <p:nvSpPr>
          <p:cNvPr id="15" name="Text Placeholder 14">
            <a:extLst>
              <a:ext uri="{FF2B5EF4-FFF2-40B4-BE49-F238E27FC236}">
                <a16:creationId xmlns:a16="http://schemas.microsoft.com/office/drawing/2014/main" id="{43FBAEE7-A459-E193-9D92-A652EE0DEA40}"/>
              </a:ext>
            </a:extLst>
          </p:cNvPr>
          <p:cNvSpPr>
            <a:spLocks noGrp="1"/>
          </p:cNvSpPr>
          <p:nvPr>
            <p:ph type="body" sz="quarter" idx="30"/>
          </p:nvPr>
        </p:nvSpPr>
        <p:spPr/>
        <p:txBody>
          <a:bodyPr/>
          <a:lstStyle/>
          <a:p>
            <a:endParaRPr lang="en-US"/>
          </a:p>
        </p:txBody>
      </p:sp>
      <p:sp>
        <p:nvSpPr>
          <p:cNvPr id="16" name="Text Placeholder 15">
            <a:extLst>
              <a:ext uri="{FF2B5EF4-FFF2-40B4-BE49-F238E27FC236}">
                <a16:creationId xmlns:a16="http://schemas.microsoft.com/office/drawing/2014/main" id="{011C1B46-925D-2F52-259B-BFD228493CA2}"/>
              </a:ext>
            </a:extLst>
          </p:cNvPr>
          <p:cNvSpPr>
            <a:spLocks noGrp="1"/>
          </p:cNvSpPr>
          <p:nvPr>
            <p:ph type="body" sz="quarter" idx="31"/>
          </p:nvPr>
        </p:nvSpPr>
        <p:spPr/>
        <p:txBody>
          <a:bodyPr/>
          <a:lstStyle/>
          <a:p>
            <a:endParaRPr lang="en-US"/>
          </a:p>
        </p:txBody>
      </p:sp>
      <p:sp>
        <p:nvSpPr>
          <p:cNvPr id="17" name="Text Placeholder 16">
            <a:extLst>
              <a:ext uri="{FF2B5EF4-FFF2-40B4-BE49-F238E27FC236}">
                <a16:creationId xmlns:a16="http://schemas.microsoft.com/office/drawing/2014/main" id="{8E038ECC-0132-D5D1-B1B3-BD99EFD70B35}"/>
              </a:ext>
            </a:extLst>
          </p:cNvPr>
          <p:cNvSpPr>
            <a:spLocks noGrp="1"/>
          </p:cNvSpPr>
          <p:nvPr>
            <p:ph type="body" sz="quarter" idx="32"/>
          </p:nvPr>
        </p:nvSpPr>
        <p:spPr/>
        <p:txBody>
          <a:bodyPr/>
          <a:lstStyle/>
          <a:p>
            <a:endParaRPr lang="en-US"/>
          </a:p>
        </p:txBody>
      </p:sp>
    </p:spTree>
    <p:extLst>
      <p:ext uri="{BB962C8B-B14F-4D97-AF65-F5344CB8AC3E}">
        <p14:creationId xmlns:p14="http://schemas.microsoft.com/office/powerpoint/2010/main" val="39525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AE3A697-4734-2723-D0A9-C27DD883F882}"/>
              </a:ext>
            </a:extLst>
          </p:cNvPr>
          <p:cNvSpPr>
            <a:spLocks noGrp="1"/>
          </p:cNvSpPr>
          <p:nvPr>
            <p:ph type="pic" sz="quarter" idx="18"/>
          </p:nvPr>
        </p:nvSpPr>
        <p:spPr/>
        <p:txBody>
          <a:bodyPr/>
          <a:lstStyle/>
          <a:p>
            <a:endParaRPr lang="en-US"/>
          </a:p>
        </p:txBody>
      </p:sp>
      <p:sp>
        <p:nvSpPr>
          <p:cNvPr id="3" name="Picture Placeholder 2">
            <a:extLst>
              <a:ext uri="{FF2B5EF4-FFF2-40B4-BE49-F238E27FC236}">
                <a16:creationId xmlns:a16="http://schemas.microsoft.com/office/drawing/2014/main" id="{B8D8E870-A56A-2685-03AD-12432EACDBDE}"/>
              </a:ext>
            </a:extLst>
          </p:cNvPr>
          <p:cNvSpPr>
            <a:spLocks noGrp="1"/>
          </p:cNvSpPr>
          <p:nvPr>
            <p:ph type="pic" sz="quarter" idx="19"/>
          </p:nvPr>
        </p:nvSpPr>
        <p:spPr/>
        <p:txBody>
          <a:bodyPr/>
          <a:lstStyle/>
          <a:p>
            <a:endParaRPr lang="en-US"/>
          </a:p>
        </p:txBody>
      </p:sp>
      <p:sp>
        <p:nvSpPr>
          <p:cNvPr id="4" name="Text Placeholder 3">
            <a:extLst>
              <a:ext uri="{FF2B5EF4-FFF2-40B4-BE49-F238E27FC236}">
                <a16:creationId xmlns:a16="http://schemas.microsoft.com/office/drawing/2014/main" id="{877CCF8C-498A-4C16-2BC9-1CF856BF910D}"/>
              </a:ext>
            </a:extLst>
          </p:cNvPr>
          <p:cNvSpPr>
            <a:spLocks noGrp="1"/>
          </p:cNvSpPr>
          <p:nvPr>
            <p:ph type="body" sz="quarter" idx="20"/>
          </p:nvPr>
        </p:nvSpPr>
        <p:spPr/>
        <p:txBody>
          <a:bodyPr/>
          <a:lstStyle/>
          <a:p>
            <a:endParaRPr lang="en-US"/>
          </a:p>
        </p:txBody>
      </p:sp>
      <p:sp>
        <p:nvSpPr>
          <p:cNvPr id="5" name="Text Placeholder 4">
            <a:extLst>
              <a:ext uri="{FF2B5EF4-FFF2-40B4-BE49-F238E27FC236}">
                <a16:creationId xmlns:a16="http://schemas.microsoft.com/office/drawing/2014/main" id="{D338C13B-DF4E-5870-B319-D650388FBB3A}"/>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37D7463-C3F0-4DC6-A303-CD87B7BA81BF}"/>
              </a:ext>
            </a:extLst>
          </p:cNvPr>
          <p:cNvSpPr>
            <a:spLocks noGrp="1"/>
          </p:cNvSpPr>
          <p:nvPr>
            <p:ph type="body" sz="quarter" idx="22"/>
          </p:nvPr>
        </p:nvSpPr>
        <p:spPr/>
        <p:txBody>
          <a:bodyPr/>
          <a:lstStyle/>
          <a:p>
            <a:endParaRPr lang="en-US"/>
          </a:p>
        </p:txBody>
      </p:sp>
      <p:sp>
        <p:nvSpPr>
          <p:cNvPr id="7" name="Text Placeholder 6">
            <a:extLst>
              <a:ext uri="{FF2B5EF4-FFF2-40B4-BE49-F238E27FC236}">
                <a16:creationId xmlns:a16="http://schemas.microsoft.com/office/drawing/2014/main" id="{08DEC8EB-347C-142D-5C47-DE449654B1F8}"/>
              </a:ext>
            </a:extLst>
          </p:cNvPr>
          <p:cNvSpPr>
            <a:spLocks noGrp="1"/>
          </p:cNvSpPr>
          <p:nvPr>
            <p:ph type="body" sz="quarter" idx="23"/>
          </p:nvPr>
        </p:nvSpPr>
        <p:spPr/>
        <p:txBody>
          <a:bodyPr/>
          <a:lstStyle/>
          <a:p>
            <a:endParaRPr lang="en-US"/>
          </a:p>
        </p:txBody>
      </p:sp>
      <p:sp>
        <p:nvSpPr>
          <p:cNvPr id="8" name="Text Placeholder 7">
            <a:extLst>
              <a:ext uri="{FF2B5EF4-FFF2-40B4-BE49-F238E27FC236}">
                <a16:creationId xmlns:a16="http://schemas.microsoft.com/office/drawing/2014/main" id="{5B4A68E8-464C-829F-77F3-0700BDD1B243}"/>
              </a:ext>
            </a:extLst>
          </p:cNvPr>
          <p:cNvSpPr>
            <a:spLocks noGrp="1"/>
          </p:cNvSpPr>
          <p:nvPr>
            <p:ph type="body" sz="quarter" idx="24"/>
          </p:nvPr>
        </p:nvSpPr>
        <p:spPr/>
        <p:txBody>
          <a:bodyPr/>
          <a:lstStyle/>
          <a:p>
            <a:endParaRPr lang="en-US"/>
          </a:p>
        </p:txBody>
      </p:sp>
      <p:sp>
        <p:nvSpPr>
          <p:cNvPr id="9" name="Text Placeholder 8">
            <a:extLst>
              <a:ext uri="{FF2B5EF4-FFF2-40B4-BE49-F238E27FC236}">
                <a16:creationId xmlns:a16="http://schemas.microsoft.com/office/drawing/2014/main" id="{BADADE3B-CBCD-43B6-F30E-4B88CF15A444}"/>
              </a:ext>
            </a:extLst>
          </p:cNvPr>
          <p:cNvSpPr>
            <a:spLocks noGrp="1"/>
          </p:cNvSpPr>
          <p:nvPr>
            <p:ph type="body" sz="quarter" idx="25"/>
          </p:nvPr>
        </p:nvSpPr>
        <p:spPr/>
        <p:txBody>
          <a:bodyPr/>
          <a:lstStyle/>
          <a:p>
            <a:endParaRPr lang="en-US"/>
          </a:p>
        </p:txBody>
      </p:sp>
      <p:sp>
        <p:nvSpPr>
          <p:cNvPr id="10" name="Text Placeholder 9">
            <a:extLst>
              <a:ext uri="{FF2B5EF4-FFF2-40B4-BE49-F238E27FC236}">
                <a16:creationId xmlns:a16="http://schemas.microsoft.com/office/drawing/2014/main" id="{D7D8C81B-35B0-673D-3B90-364238472AB7}"/>
              </a:ext>
            </a:extLst>
          </p:cNvPr>
          <p:cNvSpPr>
            <a:spLocks noGrp="1"/>
          </p:cNvSpPr>
          <p:nvPr>
            <p:ph type="body" sz="quarter" idx="26"/>
          </p:nvPr>
        </p:nvSpPr>
        <p:spPr/>
        <p:txBody>
          <a:bodyPr/>
          <a:lstStyle/>
          <a:p>
            <a:endParaRPr lang="en-US"/>
          </a:p>
        </p:txBody>
      </p:sp>
      <p:sp>
        <p:nvSpPr>
          <p:cNvPr id="11" name="Text Placeholder 10">
            <a:extLst>
              <a:ext uri="{FF2B5EF4-FFF2-40B4-BE49-F238E27FC236}">
                <a16:creationId xmlns:a16="http://schemas.microsoft.com/office/drawing/2014/main" id="{C9E7A1E7-D741-F45A-148C-26319BD8C2CC}"/>
              </a:ext>
            </a:extLst>
          </p:cNvPr>
          <p:cNvSpPr>
            <a:spLocks noGrp="1"/>
          </p:cNvSpPr>
          <p:nvPr>
            <p:ph type="body" sz="quarter" idx="27"/>
          </p:nvPr>
        </p:nvSpPr>
        <p:spPr/>
        <p:txBody>
          <a:bodyPr/>
          <a:lstStyle/>
          <a:p>
            <a:endParaRPr lang="en-US"/>
          </a:p>
        </p:txBody>
      </p:sp>
      <p:sp>
        <p:nvSpPr>
          <p:cNvPr id="12" name="Text Placeholder 11">
            <a:extLst>
              <a:ext uri="{FF2B5EF4-FFF2-40B4-BE49-F238E27FC236}">
                <a16:creationId xmlns:a16="http://schemas.microsoft.com/office/drawing/2014/main" id="{83428135-6367-84A3-5391-BD8E75ED0D0A}"/>
              </a:ext>
            </a:extLst>
          </p:cNvPr>
          <p:cNvSpPr>
            <a:spLocks noGrp="1"/>
          </p:cNvSpPr>
          <p:nvPr>
            <p:ph type="body" sz="quarter" idx="28"/>
          </p:nvPr>
        </p:nvSpPr>
        <p:spPr/>
        <p:txBody>
          <a:bodyPr/>
          <a:lstStyle/>
          <a:p>
            <a:endParaRPr lang="en-US"/>
          </a:p>
        </p:txBody>
      </p:sp>
      <p:sp>
        <p:nvSpPr>
          <p:cNvPr id="13" name="Text Placeholder 12">
            <a:extLst>
              <a:ext uri="{FF2B5EF4-FFF2-40B4-BE49-F238E27FC236}">
                <a16:creationId xmlns:a16="http://schemas.microsoft.com/office/drawing/2014/main" id="{ABCF1C3C-0DE8-C49D-E535-635B8A585E31}"/>
              </a:ext>
            </a:extLst>
          </p:cNvPr>
          <p:cNvSpPr>
            <a:spLocks noGrp="1"/>
          </p:cNvSpPr>
          <p:nvPr>
            <p:ph type="body" sz="quarter" idx="29"/>
          </p:nvPr>
        </p:nvSpPr>
        <p:spPr/>
        <p:txBody>
          <a:bodyPr/>
          <a:lstStyle/>
          <a:p>
            <a:endParaRPr lang="en-US"/>
          </a:p>
        </p:txBody>
      </p:sp>
      <p:sp>
        <p:nvSpPr>
          <p:cNvPr id="14" name="Text Placeholder 13">
            <a:extLst>
              <a:ext uri="{FF2B5EF4-FFF2-40B4-BE49-F238E27FC236}">
                <a16:creationId xmlns:a16="http://schemas.microsoft.com/office/drawing/2014/main" id="{FC510382-D18F-509D-6801-05D522444EEE}"/>
              </a:ext>
            </a:extLst>
          </p:cNvPr>
          <p:cNvSpPr>
            <a:spLocks noGrp="1"/>
          </p:cNvSpPr>
          <p:nvPr>
            <p:ph type="body" sz="quarter" idx="30"/>
          </p:nvPr>
        </p:nvSpPr>
        <p:spPr/>
        <p:txBody>
          <a:bodyPr/>
          <a:lstStyle/>
          <a:p>
            <a:endParaRPr lang="en-US"/>
          </a:p>
        </p:txBody>
      </p:sp>
      <p:sp>
        <p:nvSpPr>
          <p:cNvPr id="15" name="Text Placeholder 14">
            <a:extLst>
              <a:ext uri="{FF2B5EF4-FFF2-40B4-BE49-F238E27FC236}">
                <a16:creationId xmlns:a16="http://schemas.microsoft.com/office/drawing/2014/main" id="{65FA53CC-2F92-8931-52CA-877140645D0C}"/>
              </a:ext>
            </a:extLst>
          </p:cNvPr>
          <p:cNvSpPr>
            <a:spLocks noGrp="1"/>
          </p:cNvSpPr>
          <p:nvPr>
            <p:ph type="body" sz="quarter" idx="31"/>
          </p:nvPr>
        </p:nvSpPr>
        <p:spPr/>
        <p:txBody>
          <a:bodyPr/>
          <a:lstStyle/>
          <a:p>
            <a:endParaRPr lang="en-US"/>
          </a:p>
        </p:txBody>
      </p:sp>
      <p:sp>
        <p:nvSpPr>
          <p:cNvPr id="16" name="Text Placeholder 15">
            <a:extLst>
              <a:ext uri="{FF2B5EF4-FFF2-40B4-BE49-F238E27FC236}">
                <a16:creationId xmlns:a16="http://schemas.microsoft.com/office/drawing/2014/main" id="{778EE399-2939-5BC0-67E4-F945B7AD6671}"/>
              </a:ext>
            </a:extLst>
          </p:cNvPr>
          <p:cNvSpPr>
            <a:spLocks noGrp="1"/>
          </p:cNvSpPr>
          <p:nvPr>
            <p:ph type="body" sz="quarter" idx="32"/>
          </p:nvPr>
        </p:nvSpPr>
        <p:spPr/>
        <p:txBody>
          <a:bodyPr/>
          <a:lstStyle/>
          <a:p>
            <a:endParaRPr lang="en-US"/>
          </a:p>
        </p:txBody>
      </p:sp>
      <p:sp>
        <p:nvSpPr>
          <p:cNvPr id="17" name="Text Placeholder 16">
            <a:extLst>
              <a:ext uri="{FF2B5EF4-FFF2-40B4-BE49-F238E27FC236}">
                <a16:creationId xmlns:a16="http://schemas.microsoft.com/office/drawing/2014/main" id="{4D3329D3-9EF6-A073-A29A-33ACF27BD878}"/>
              </a:ext>
            </a:extLst>
          </p:cNvPr>
          <p:cNvSpPr>
            <a:spLocks noGrp="1"/>
          </p:cNvSpPr>
          <p:nvPr>
            <p:ph type="body" sz="quarter" idx="33"/>
          </p:nvPr>
        </p:nvSpPr>
        <p:spPr/>
        <p:txBody>
          <a:bodyPr/>
          <a:lstStyle/>
          <a:p>
            <a:endParaRPr lang="en-US"/>
          </a:p>
        </p:txBody>
      </p:sp>
      <p:sp>
        <p:nvSpPr>
          <p:cNvPr id="18" name="Text Placeholder 17">
            <a:extLst>
              <a:ext uri="{FF2B5EF4-FFF2-40B4-BE49-F238E27FC236}">
                <a16:creationId xmlns:a16="http://schemas.microsoft.com/office/drawing/2014/main" id="{E5F4869D-92AD-E38D-D98D-51C3682DB25A}"/>
              </a:ext>
            </a:extLst>
          </p:cNvPr>
          <p:cNvSpPr>
            <a:spLocks noGrp="1"/>
          </p:cNvSpPr>
          <p:nvPr>
            <p:ph type="body" sz="quarter" idx="34"/>
          </p:nvPr>
        </p:nvSpPr>
        <p:spPr/>
        <p:txBody>
          <a:bodyPr/>
          <a:lstStyle/>
          <a:p>
            <a:endParaRPr lang="en-US"/>
          </a:p>
        </p:txBody>
      </p:sp>
    </p:spTree>
    <p:extLst>
      <p:ext uri="{BB962C8B-B14F-4D97-AF65-F5344CB8AC3E}">
        <p14:creationId xmlns:p14="http://schemas.microsoft.com/office/powerpoint/2010/main" val="398582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74184-8882-0FDB-333D-2E919F7A1C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42693865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A3FB8-1D61-9816-FC7E-E7CB12360066}"/>
              </a:ext>
            </a:extLst>
          </p:cNvPr>
          <p:cNvSpPr>
            <a:spLocks noGrp="1"/>
          </p:cNvSpPr>
          <p:nvPr>
            <p:ph type="body" sz="quarter" idx="19"/>
          </p:nvPr>
        </p:nvSpPr>
        <p:spPr/>
        <p:txBody>
          <a:bodyPr/>
          <a:lstStyle/>
          <a:p>
            <a:endParaRPr lang="en-US"/>
          </a:p>
        </p:txBody>
      </p:sp>
      <p:sp>
        <p:nvSpPr>
          <p:cNvPr id="3" name="Text Placeholder 2">
            <a:extLst>
              <a:ext uri="{FF2B5EF4-FFF2-40B4-BE49-F238E27FC236}">
                <a16:creationId xmlns:a16="http://schemas.microsoft.com/office/drawing/2014/main" id="{5B7170DA-D0FC-5576-639B-BBCB844A2599}"/>
              </a:ext>
            </a:extLst>
          </p:cNvPr>
          <p:cNvSpPr>
            <a:spLocks noGrp="1"/>
          </p:cNvSpPr>
          <p:nvPr>
            <p:ph type="body" sz="quarter" idx="20"/>
          </p:nvPr>
        </p:nvSpPr>
        <p:spPr/>
        <p:txBody>
          <a:bodyPr/>
          <a:lstStyle/>
          <a:p>
            <a:endParaRPr lang="en-US"/>
          </a:p>
        </p:txBody>
      </p:sp>
      <p:sp>
        <p:nvSpPr>
          <p:cNvPr id="4" name="Text Placeholder 3">
            <a:extLst>
              <a:ext uri="{FF2B5EF4-FFF2-40B4-BE49-F238E27FC236}">
                <a16:creationId xmlns:a16="http://schemas.microsoft.com/office/drawing/2014/main" id="{AB72939D-81EC-CBD0-809E-380FCEAC46E9}"/>
              </a:ext>
            </a:extLst>
          </p:cNvPr>
          <p:cNvSpPr>
            <a:spLocks noGrp="1"/>
          </p:cNvSpPr>
          <p:nvPr>
            <p:ph type="body" sz="quarter" idx="23"/>
          </p:nvPr>
        </p:nvSpPr>
        <p:spPr/>
        <p:txBody>
          <a:bodyPr/>
          <a:lstStyle/>
          <a:p>
            <a:endParaRPr lang="en-US"/>
          </a:p>
        </p:txBody>
      </p:sp>
      <p:sp>
        <p:nvSpPr>
          <p:cNvPr id="5" name="Picture Placeholder 4">
            <a:extLst>
              <a:ext uri="{FF2B5EF4-FFF2-40B4-BE49-F238E27FC236}">
                <a16:creationId xmlns:a16="http://schemas.microsoft.com/office/drawing/2014/main" id="{31B28B04-5760-D0DA-ED63-9CED45FCEB13}"/>
              </a:ext>
            </a:extLst>
          </p:cNvPr>
          <p:cNvSpPr>
            <a:spLocks noGrp="1"/>
          </p:cNvSpPr>
          <p:nvPr>
            <p:ph type="pic" sz="quarter" idx="24"/>
          </p:nvPr>
        </p:nvSpPr>
        <p:spPr/>
        <p:txBody>
          <a:bodyPr/>
          <a:lstStyle/>
          <a:p>
            <a:endParaRPr lang="en-US"/>
          </a:p>
        </p:txBody>
      </p:sp>
    </p:spTree>
    <p:extLst>
      <p:ext uri="{BB962C8B-B14F-4D97-AF65-F5344CB8AC3E}">
        <p14:creationId xmlns:p14="http://schemas.microsoft.com/office/powerpoint/2010/main" val="35135504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1B838-1820-7A3B-73C4-609D5CAF1862}"/>
              </a:ext>
            </a:extLst>
          </p:cNvPr>
          <p:cNvSpPr>
            <a:spLocks noGrp="1"/>
          </p:cNvSpPr>
          <p:nvPr>
            <p:ph type="body" sz="quarter" idx="18"/>
          </p:nvPr>
        </p:nvSpPr>
        <p:spPr/>
        <p:txBody>
          <a:bodyPr/>
          <a:lstStyle/>
          <a:p>
            <a:endParaRPr lang="en-US"/>
          </a:p>
        </p:txBody>
      </p:sp>
      <p:sp>
        <p:nvSpPr>
          <p:cNvPr id="3" name="Text Placeholder 2">
            <a:extLst>
              <a:ext uri="{FF2B5EF4-FFF2-40B4-BE49-F238E27FC236}">
                <a16:creationId xmlns:a16="http://schemas.microsoft.com/office/drawing/2014/main" id="{FE22DC40-2A09-76E8-0A69-D4696882580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924BF66-790D-8305-0749-46AAAAA55FC8}"/>
              </a:ext>
            </a:extLst>
          </p:cNvPr>
          <p:cNvSpPr>
            <a:spLocks noGrp="1"/>
          </p:cNvSpPr>
          <p:nvPr>
            <p:ph type="body" sz="quarter" idx="19"/>
          </p:nvPr>
        </p:nvSpPr>
        <p:spPr/>
        <p:txBody>
          <a:bodyPr/>
          <a:lstStyle/>
          <a:p>
            <a:endParaRPr lang="en-US"/>
          </a:p>
        </p:txBody>
      </p:sp>
      <p:sp>
        <p:nvSpPr>
          <p:cNvPr id="5" name="Text Placeholder 4">
            <a:extLst>
              <a:ext uri="{FF2B5EF4-FFF2-40B4-BE49-F238E27FC236}">
                <a16:creationId xmlns:a16="http://schemas.microsoft.com/office/drawing/2014/main" id="{B0BB9E81-E056-AAF5-527A-15F2EEE023BC}"/>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411376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CB1FDF6-50B1-3381-227D-26CE10F44F38}"/>
              </a:ext>
            </a:extLst>
          </p:cNvPr>
          <p:cNvSpPr>
            <a:spLocks noGrp="1"/>
          </p:cNvSpPr>
          <p:nvPr>
            <p:ph type="pic" sz="quarter" idx="17"/>
          </p:nvPr>
        </p:nvSpPr>
        <p:spPr/>
        <p:txBody>
          <a:bodyPr/>
          <a:lstStyle/>
          <a:p>
            <a:endParaRPr lang="en-US"/>
          </a:p>
        </p:txBody>
      </p:sp>
      <p:sp>
        <p:nvSpPr>
          <p:cNvPr id="3" name="Text Placeholder 2">
            <a:extLst>
              <a:ext uri="{FF2B5EF4-FFF2-40B4-BE49-F238E27FC236}">
                <a16:creationId xmlns:a16="http://schemas.microsoft.com/office/drawing/2014/main" id="{0053D968-111A-AACF-390C-0A6BE3C47C30}"/>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670635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0EE9DEB-5275-7756-609D-5D908E64941E}"/>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E0C8DBCD-CDF8-3492-39BD-6582DFA44727}"/>
              </a:ext>
            </a:extLst>
          </p:cNvPr>
          <p:cNvSpPr>
            <a:spLocks noGrp="1"/>
          </p:cNvSpPr>
          <p:nvPr>
            <p:ph type="body" sz="quarter" idx="11"/>
          </p:nvPr>
        </p:nvSpPr>
        <p:spPr/>
        <p:txBody>
          <a:bodyPr/>
          <a:lstStyle/>
          <a:p>
            <a:r>
              <a:rPr lang="en-US"/>
              <a:t>ADD ADVERTISING HEADLINE IN THIS AREA</a:t>
            </a:r>
          </a:p>
        </p:txBody>
      </p:sp>
      <p:sp>
        <p:nvSpPr>
          <p:cNvPr id="4" name="Text Placeholder 3">
            <a:extLst>
              <a:ext uri="{FF2B5EF4-FFF2-40B4-BE49-F238E27FC236}">
                <a16:creationId xmlns:a16="http://schemas.microsoft.com/office/drawing/2014/main" id="{67EF95B9-A3F7-EB72-7EE0-9C13F787A5B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1140F7B0-08FF-16FD-591B-3D2A4D1C4DC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68055168"/>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4F4F4"/>
      </a:accent1>
      <a:accent2>
        <a:srgbClr val="C2C8D3"/>
      </a:accent2>
      <a:accent3>
        <a:srgbClr val="A5A5A5"/>
      </a:accent3>
      <a:accent4>
        <a:srgbClr val="FFC000"/>
      </a:accent4>
      <a:accent5>
        <a:srgbClr val="5B9BD5"/>
      </a:accent5>
      <a:accent6>
        <a:srgbClr val="70AD47"/>
      </a:accent6>
      <a:hlink>
        <a:srgbClr val="0563C1"/>
      </a:hlink>
      <a:folHlink>
        <a:srgbClr val="954F72"/>
      </a:folHlink>
    </a:clrScheme>
    <a:fontScheme name="CFPCFonts">
      <a:majorFont>
        <a:latin typeface="Public Sans Black"/>
        <a:ea typeface=""/>
        <a:cs typeface=""/>
      </a:majorFont>
      <a:minorFont>
        <a:latin typeface="Publi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a:bodyPr>
      <a:lstStyle>
        <a:defPPr algn="l">
          <a:spcBef>
            <a:spcPts val="0"/>
          </a:spcBef>
          <a:defRPr sz="3200" b="1" dirty="0">
            <a:solidFill>
              <a:schemeClr val="tx1">
                <a:lumMod val="85000"/>
                <a:lumOff val="15000"/>
              </a:schemeClr>
            </a:solidFill>
            <a:latin typeface="Poppins" panose="00000500000000000000" pitchFamily="50" charset="0"/>
            <a:cs typeface="Poppins" panose="00000500000000000000"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8535</TotalTime>
  <Words>766</Words>
  <Application>Microsoft Office PowerPoint</Application>
  <PresentationFormat>Widescreen</PresentationFormat>
  <Paragraphs>174</Paragraphs>
  <Slides>93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Calibri</vt:lpstr>
      <vt:lpstr>Century Gothic</vt:lpstr>
      <vt:lpstr>Poppins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 Meyta</dc:creator>
  <cp:lastModifiedBy>Kate Scorer</cp:lastModifiedBy>
  <cp:revision>334</cp:revision>
  <dcterms:created xsi:type="dcterms:W3CDTF">2021-01-07T03:58:06Z</dcterms:created>
  <dcterms:modified xsi:type="dcterms:W3CDTF">2026-07-10T15:49:41Z</dcterms:modified>
</cp:coreProperties>
</file>