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handoutMasterIdLst>
    <p:handoutMasterId r:id="rId16"/>
  </p:handoutMasterIdLst>
  <p:sldIdLst>
    <p:sldId id="445" r:id="rId2"/>
    <p:sldId id="428" r:id="rId3"/>
    <p:sldId id="317" r:id="rId4"/>
    <p:sldId id="436" r:id="rId5"/>
    <p:sldId id="439" r:id="rId6"/>
    <p:sldId id="430" r:id="rId7"/>
    <p:sldId id="441" r:id="rId8"/>
    <p:sldId id="444" r:id="rId9"/>
    <p:sldId id="443" r:id="rId10"/>
    <p:sldId id="424" r:id="rId11"/>
    <p:sldId id="442" r:id="rId12"/>
    <p:sldId id="437" r:id="rId13"/>
    <p:sldId id="434" r:id="rId14"/>
    <p:sldId id="429" r:id="rId15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391" userDrawn="1">
          <p15:clr>
            <a:srgbClr val="A4A3A4"/>
          </p15:clr>
        </p15:guide>
        <p15:guide id="3" pos="5654" userDrawn="1">
          <p15:clr>
            <a:srgbClr val="A4A3A4"/>
          </p15:clr>
        </p15:guide>
        <p15:guide id="4" pos="393" userDrawn="1">
          <p15:clr>
            <a:srgbClr val="A4A3A4"/>
          </p15:clr>
        </p15:guide>
        <p15:guide id="5" pos="778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9" orient="horz" pos="4042" userDrawn="1">
          <p15:clr>
            <a:srgbClr val="A4A3A4"/>
          </p15:clr>
        </p15:guide>
        <p15:guide id="10" orient="horz" pos="11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 Meyta" initials="TM" lastIdx="1" clrIdx="0">
    <p:extLst>
      <p:ext uri="{19B8F6BF-5375-455C-9EA6-DF929625EA0E}">
        <p15:presenceInfo xmlns:p15="http://schemas.microsoft.com/office/powerpoint/2012/main" userId="Tan Mey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9797"/>
    <a:srgbClr val="00DDDB"/>
    <a:srgbClr val="00F88A"/>
    <a:srgbClr val="090C37"/>
    <a:srgbClr val="44546A"/>
    <a:srgbClr val="F1F1F1"/>
    <a:srgbClr val="E1C077"/>
    <a:srgbClr val="2FA09B"/>
    <a:srgbClr val="00D8E8"/>
    <a:srgbClr val="606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6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110" y="102"/>
      </p:cViewPr>
      <p:guideLst>
        <p:guide orient="horz" pos="2160"/>
        <p:guide pos="1391"/>
        <p:guide pos="5654"/>
        <p:guide pos="393"/>
        <p:guide pos="778"/>
        <p:guide pos="3840"/>
        <p:guide orient="horz" pos="4042"/>
        <p:guide orient="horz" pos="11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D4578A-711D-44AD-8836-056140BB5E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82001A-DC87-4A38-B3FC-94DC4BED8B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E5C5F-05FE-4FA4-A0FC-75CC46C10DEF}" type="datetimeFigureOut">
              <a:rPr lang="id-ID" smtClean="0"/>
              <a:t>10/07/2026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4178B6-84F3-484F-9BDC-B4812EC889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C4CA3F-7470-4471-961A-9581FE40F6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17DF2-F252-49D2-B999-6F25FE6DB15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7043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2689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 with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8E3FE1-F329-B9D7-26B9-2B3C39C8838B}"/>
              </a:ext>
            </a:extLst>
          </p:cNvPr>
          <p:cNvSpPr/>
          <p:nvPr userDrawn="1"/>
        </p:nvSpPr>
        <p:spPr>
          <a:xfrm>
            <a:off x="4580058" y="162046"/>
            <a:ext cx="7415294" cy="6502439"/>
          </a:xfrm>
          <a:prstGeom prst="rect">
            <a:avLst/>
          </a:prstGeom>
          <a:solidFill>
            <a:schemeClr val="tx2">
              <a:alpha val="10201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3D73E68D-DF8D-1D3B-AE5F-6E9750FAB3E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742965" y="1947141"/>
            <a:ext cx="3320328" cy="3047014"/>
          </a:xfrm>
          <a:custGeom>
            <a:avLst/>
            <a:gdLst>
              <a:gd name="connsiteX0" fmla="*/ 0 w 2355316"/>
              <a:gd name="connsiteY0" fmla="*/ 0 h 2161437"/>
              <a:gd name="connsiteX1" fmla="*/ 2355316 w 2355316"/>
              <a:gd name="connsiteY1" fmla="*/ 0 h 2161437"/>
              <a:gd name="connsiteX2" fmla="*/ 2355316 w 2355316"/>
              <a:gd name="connsiteY2" fmla="*/ 2161437 h 2161437"/>
              <a:gd name="connsiteX3" fmla="*/ 0 w 2355316"/>
              <a:gd name="connsiteY3" fmla="*/ 2161437 h 216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5316" h="2161437">
                <a:moveTo>
                  <a:pt x="0" y="0"/>
                </a:moveTo>
                <a:lnTo>
                  <a:pt x="2355316" y="0"/>
                </a:lnTo>
                <a:lnTo>
                  <a:pt x="2355316" y="2161437"/>
                </a:lnTo>
                <a:lnTo>
                  <a:pt x="0" y="2161437"/>
                </a:lnTo>
                <a:close/>
              </a:path>
            </a:pathLst>
          </a:custGeom>
          <a:pattFill prst="pct5">
            <a:fgClr>
              <a:srgbClr val="8793A9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E98E34-8C1D-799B-B476-FB2425C830E7}"/>
              </a:ext>
            </a:extLst>
          </p:cNvPr>
          <p:cNvSpPr/>
          <p:nvPr userDrawn="1"/>
        </p:nvSpPr>
        <p:spPr>
          <a:xfrm>
            <a:off x="0" y="0"/>
            <a:ext cx="280555" cy="6858000"/>
          </a:xfrm>
          <a:prstGeom prst="rect">
            <a:avLst/>
          </a:prstGeom>
          <a:solidFill>
            <a:srgbClr val="090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EB90A893-9903-A982-ECD6-9631DDDDD8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089" b="-15833"/>
          <a:stretch>
            <a:fillRect/>
          </a:stretch>
        </p:blipFill>
        <p:spPr>
          <a:xfrm>
            <a:off x="609502" y="0"/>
            <a:ext cx="3204038" cy="1781494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200A3D53-457B-552E-78E5-1DA5520571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29062" y="2234291"/>
            <a:ext cx="2455580" cy="8616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40"/>
              </a:lnSpc>
              <a:spcBef>
                <a:spcPts val="0"/>
              </a:spcBef>
              <a:buNone/>
              <a:defRPr lang="en-US" sz="3200" b="1" i="0" kern="1200" dirty="0">
                <a:solidFill>
                  <a:srgbClr val="090C3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SURNAME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483E31EF-6F82-5E22-D7B5-8D55D73AA7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46527" y="3137832"/>
            <a:ext cx="3182159" cy="29464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760"/>
              </a:lnSpc>
              <a:spcBef>
                <a:spcPts val="0"/>
              </a:spcBef>
              <a:buNone/>
              <a:defRPr lang="en-US" sz="18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OF SPEAKER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12B95D44-B4CD-CB52-C30E-49E47815FD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46527" y="3557133"/>
            <a:ext cx="3661829" cy="13452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lang="en-US" sz="1200" b="0" i="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ipsa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6FACFB-E007-CA29-F645-5D9CDC7592BA}"/>
              </a:ext>
            </a:extLst>
          </p:cNvPr>
          <p:cNvSpPr txBox="1"/>
          <p:nvPr userDrawn="1"/>
        </p:nvSpPr>
        <p:spPr>
          <a:xfrm>
            <a:off x="6511024" y="1464996"/>
            <a:ext cx="4011165" cy="3081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900" b="0" i="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WELCOME TO EAST COAST 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8A7338-B477-EBBC-C736-D99AD6CC54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>
            <a:off x="609502" y="5614831"/>
            <a:ext cx="2912012" cy="104965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FD7A173-445A-555B-176A-B58C1D287255}"/>
              </a:ext>
            </a:extLst>
          </p:cNvPr>
          <p:cNvGrpSpPr/>
          <p:nvPr userDrawn="1"/>
        </p:nvGrpSpPr>
        <p:grpSpPr>
          <a:xfrm>
            <a:off x="6619992" y="2264087"/>
            <a:ext cx="379798" cy="2298356"/>
            <a:chOff x="655983" y="2287741"/>
            <a:chExt cx="379798" cy="229835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7F07ACC-64CC-FC07-FD13-7C32219A4D11}"/>
                </a:ext>
              </a:extLst>
            </p:cNvPr>
            <p:cNvSpPr/>
            <p:nvPr userDrawn="1"/>
          </p:nvSpPr>
          <p:spPr>
            <a:xfrm>
              <a:off x="663547" y="2287959"/>
              <a:ext cx="372234" cy="2298138"/>
            </a:xfrm>
            <a:prstGeom prst="rect">
              <a:avLst/>
            </a:prstGeom>
            <a:solidFill>
              <a:srgbClr val="090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92E1009-6E6B-80F0-16E1-7FCC671626B9}"/>
                </a:ext>
              </a:extLst>
            </p:cNvPr>
            <p:cNvSpPr txBox="1"/>
            <p:nvPr userDrawn="1"/>
          </p:nvSpPr>
          <p:spPr>
            <a:xfrm rot="16200000">
              <a:off x="209748" y="3138875"/>
              <a:ext cx="1260217" cy="36774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000" b="1" i="0" spc="300" dirty="0">
                  <a:solidFill>
                    <a:schemeClr val="bg1"/>
                  </a:solidFill>
                  <a:latin typeface="Century Gothic" panose="020B0502020202020204" pitchFamily="34" charset="0"/>
                  <a:cs typeface="Poppins" panose="00000500000000000000" pitchFamily="50" charset="0"/>
                </a:rPr>
                <a:t>NEW YORK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F4A10FF-E3C6-B6E4-F5DC-0B10E545F8FC}"/>
                </a:ext>
              </a:extLst>
            </p:cNvPr>
            <p:cNvSpPr/>
            <p:nvPr userDrawn="1"/>
          </p:nvSpPr>
          <p:spPr>
            <a:xfrm>
              <a:off x="663546" y="2287959"/>
              <a:ext cx="372234" cy="304720"/>
            </a:xfrm>
            <a:prstGeom prst="rect">
              <a:avLst/>
            </a:prstGeom>
            <a:solidFill>
              <a:srgbClr val="00F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0E12EDE-E0B4-74FE-3403-99A53C3A0D95}"/>
                </a:ext>
              </a:extLst>
            </p:cNvPr>
            <p:cNvSpPr/>
            <p:nvPr userDrawn="1"/>
          </p:nvSpPr>
          <p:spPr>
            <a:xfrm>
              <a:off x="663546" y="2287741"/>
              <a:ext cx="372234" cy="235146"/>
            </a:xfrm>
            <a:prstGeom prst="rect">
              <a:avLst/>
            </a:prstGeom>
            <a:solidFill>
              <a:srgbClr val="00D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61FB207-DF60-C104-14CB-FC2AD35E4C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900" y="4085760"/>
              <a:ext cx="289526" cy="289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2715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B8D5EE1-E951-7D5A-EB70-DE8F5C717C8D}"/>
              </a:ext>
            </a:extLst>
          </p:cNvPr>
          <p:cNvSpPr txBox="1"/>
          <p:nvPr userDrawn="1"/>
        </p:nvSpPr>
        <p:spPr>
          <a:xfrm>
            <a:off x="655981" y="248478"/>
            <a:ext cx="4011165" cy="3081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900" b="0" i="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WELCOME TO EAST COAST 2026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C6D1AF-A47A-F263-E210-D852C333F9D4}"/>
              </a:ext>
            </a:extLst>
          </p:cNvPr>
          <p:cNvSpPr/>
          <p:nvPr userDrawn="1"/>
        </p:nvSpPr>
        <p:spPr>
          <a:xfrm>
            <a:off x="7334451" y="0"/>
            <a:ext cx="4598712" cy="6858000"/>
          </a:xfrm>
          <a:prstGeom prst="rect">
            <a:avLst/>
          </a:prstGeom>
          <a:solidFill>
            <a:schemeClr val="tx2">
              <a:alpha val="970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5061E4F-66D6-132D-9753-0418FC4489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768" y="2840060"/>
            <a:ext cx="1121559" cy="1012836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001A17C-62A9-F547-E61E-E0D73D0BDB09}"/>
              </a:ext>
            </a:extLst>
          </p:cNvPr>
          <p:cNvCxnSpPr/>
          <p:nvPr userDrawn="1"/>
        </p:nvCxnSpPr>
        <p:spPr>
          <a:xfrm>
            <a:off x="2558554" y="2287741"/>
            <a:ext cx="0" cy="2298356"/>
          </a:xfrm>
          <a:prstGeom prst="line">
            <a:avLst/>
          </a:prstGeom>
          <a:ln w="9525">
            <a:solidFill>
              <a:srgbClr val="090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A85A8F0-D84E-C477-BE60-610CE1774CF4}"/>
              </a:ext>
            </a:extLst>
          </p:cNvPr>
          <p:cNvSpPr/>
          <p:nvPr userDrawn="1"/>
        </p:nvSpPr>
        <p:spPr>
          <a:xfrm>
            <a:off x="11933163" y="-31066"/>
            <a:ext cx="280555" cy="6889066"/>
          </a:xfrm>
          <a:prstGeom prst="rect">
            <a:avLst/>
          </a:prstGeom>
          <a:gradFill>
            <a:gsLst>
              <a:gs pos="19000">
                <a:srgbClr val="090C37"/>
              </a:gs>
              <a:gs pos="52000">
                <a:srgbClr val="00F88A"/>
              </a:gs>
              <a:gs pos="100000">
                <a:srgbClr val="00DDD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228DAC-5D02-8293-0691-4CD2E1925486}"/>
              </a:ext>
            </a:extLst>
          </p:cNvPr>
          <p:cNvSpPr/>
          <p:nvPr userDrawn="1"/>
        </p:nvSpPr>
        <p:spPr>
          <a:xfrm>
            <a:off x="2623314" y="1598096"/>
            <a:ext cx="8864735" cy="3696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D70CDA67-09EB-0326-C968-61AC395A87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77357" y="2306197"/>
            <a:ext cx="7777807" cy="22799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i="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ipsa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laudantium.</a:t>
            </a:r>
          </a:p>
          <a:p>
            <a:pPr lvl="0"/>
            <a:endParaRPr lang="en-US" dirty="0" err="1"/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ipsa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ipsa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</a:t>
            </a:r>
          </a:p>
          <a:p>
            <a:pPr lvl="0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4FB3A1-BBEE-C3F0-825C-8838CA6D1C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67412" y="5557569"/>
            <a:ext cx="1695864" cy="104965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A92280D-32E8-63DF-0356-E5AB99A908BD}"/>
              </a:ext>
            </a:extLst>
          </p:cNvPr>
          <p:cNvGrpSpPr/>
          <p:nvPr userDrawn="1"/>
        </p:nvGrpSpPr>
        <p:grpSpPr>
          <a:xfrm>
            <a:off x="655983" y="2287741"/>
            <a:ext cx="379798" cy="2298356"/>
            <a:chOff x="655983" y="2287741"/>
            <a:chExt cx="379798" cy="229835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25C3515-910D-4880-A12A-11064F4767E7}"/>
                </a:ext>
              </a:extLst>
            </p:cNvPr>
            <p:cNvSpPr/>
            <p:nvPr userDrawn="1"/>
          </p:nvSpPr>
          <p:spPr>
            <a:xfrm>
              <a:off x="663547" y="2287959"/>
              <a:ext cx="372234" cy="2298138"/>
            </a:xfrm>
            <a:prstGeom prst="rect">
              <a:avLst/>
            </a:prstGeom>
            <a:solidFill>
              <a:srgbClr val="090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B109770-EECF-9A8E-B760-09FEF8BD9602}"/>
                </a:ext>
              </a:extLst>
            </p:cNvPr>
            <p:cNvSpPr txBox="1"/>
            <p:nvPr userDrawn="1"/>
          </p:nvSpPr>
          <p:spPr>
            <a:xfrm rot="16200000">
              <a:off x="209748" y="3138875"/>
              <a:ext cx="1260217" cy="36774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000" b="1" i="0" spc="300" dirty="0">
                  <a:solidFill>
                    <a:schemeClr val="bg1"/>
                  </a:solidFill>
                  <a:latin typeface="Century Gothic" panose="020B0502020202020204" pitchFamily="34" charset="0"/>
                  <a:cs typeface="Poppins" panose="00000500000000000000" pitchFamily="50" charset="0"/>
                </a:rPr>
                <a:t>NEW YORK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D4F3F24-A793-E689-F9E6-3BC99C0972AC}"/>
                </a:ext>
              </a:extLst>
            </p:cNvPr>
            <p:cNvSpPr/>
            <p:nvPr userDrawn="1"/>
          </p:nvSpPr>
          <p:spPr>
            <a:xfrm>
              <a:off x="663546" y="2287959"/>
              <a:ext cx="372234" cy="304720"/>
            </a:xfrm>
            <a:prstGeom prst="rect">
              <a:avLst/>
            </a:prstGeom>
            <a:solidFill>
              <a:srgbClr val="00F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7C87C29-5E0F-70C1-4A0C-59B2E2590BC7}"/>
                </a:ext>
              </a:extLst>
            </p:cNvPr>
            <p:cNvSpPr/>
            <p:nvPr userDrawn="1"/>
          </p:nvSpPr>
          <p:spPr>
            <a:xfrm>
              <a:off x="663546" y="2287741"/>
              <a:ext cx="372234" cy="235146"/>
            </a:xfrm>
            <a:prstGeom prst="rect">
              <a:avLst/>
            </a:prstGeom>
            <a:solidFill>
              <a:srgbClr val="00D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738A0D8-F776-F0BA-E1B0-43C16873B2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900" y="4085760"/>
              <a:ext cx="289526" cy="289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6452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B8D5EE1-E951-7D5A-EB70-DE8F5C717C8D}"/>
              </a:ext>
            </a:extLst>
          </p:cNvPr>
          <p:cNvSpPr txBox="1"/>
          <p:nvPr userDrawn="1"/>
        </p:nvSpPr>
        <p:spPr>
          <a:xfrm>
            <a:off x="655981" y="248478"/>
            <a:ext cx="4011165" cy="3081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900" b="0" i="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WELCOME TO EAST COAST 2026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C6D1AF-A47A-F263-E210-D852C333F9D4}"/>
              </a:ext>
            </a:extLst>
          </p:cNvPr>
          <p:cNvSpPr/>
          <p:nvPr userDrawn="1"/>
        </p:nvSpPr>
        <p:spPr>
          <a:xfrm>
            <a:off x="7334451" y="0"/>
            <a:ext cx="4598712" cy="6858000"/>
          </a:xfrm>
          <a:prstGeom prst="rect">
            <a:avLst/>
          </a:prstGeom>
          <a:solidFill>
            <a:schemeClr val="tx2">
              <a:alpha val="970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5061E4F-66D6-132D-9753-0418FC4489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768" y="2840060"/>
            <a:ext cx="1121559" cy="1012836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001A17C-62A9-F547-E61E-E0D73D0BDB09}"/>
              </a:ext>
            </a:extLst>
          </p:cNvPr>
          <p:cNvCxnSpPr/>
          <p:nvPr userDrawn="1"/>
        </p:nvCxnSpPr>
        <p:spPr>
          <a:xfrm>
            <a:off x="2558554" y="2287741"/>
            <a:ext cx="0" cy="2298356"/>
          </a:xfrm>
          <a:prstGeom prst="line">
            <a:avLst/>
          </a:prstGeom>
          <a:ln w="9525">
            <a:solidFill>
              <a:srgbClr val="090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A85A8F0-D84E-C477-BE60-610CE1774CF4}"/>
              </a:ext>
            </a:extLst>
          </p:cNvPr>
          <p:cNvSpPr/>
          <p:nvPr userDrawn="1"/>
        </p:nvSpPr>
        <p:spPr>
          <a:xfrm>
            <a:off x="11933163" y="-31066"/>
            <a:ext cx="280555" cy="6889066"/>
          </a:xfrm>
          <a:prstGeom prst="rect">
            <a:avLst/>
          </a:prstGeom>
          <a:gradFill>
            <a:gsLst>
              <a:gs pos="19000">
                <a:srgbClr val="090C37"/>
              </a:gs>
              <a:gs pos="52000">
                <a:srgbClr val="00F88A"/>
              </a:gs>
              <a:gs pos="100000">
                <a:srgbClr val="00DDD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228DAC-5D02-8293-0691-4CD2E1925486}"/>
              </a:ext>
            </a:extLst>
          </p:cNvPr>
          <p:cNvSpPr/>
          <p:nvPr userDrawn="1"/>
        </p:nvSpPr>
        <p:spPr>
          <a:xfrm>
            <a:off x="2623314" y="1598096"/>
            <a:ext cx="8864735" cy="3696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F83E96D3-B475-4F64-8F09-2F821E2363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27655" y="2277830"/>
            <a:ext cx="1944337" cy="1894713"/>
          </a:xfrm>
          <a:custGeom>
            <a:avLst/>
            <a:gdLst>
              <a:gd name="connsiteX0" fmla="*/ 0 w 1662896"/>
              <a:gd name="connsiteY0" fmla="*/ 0 h 1620455"/>
              <a:gd name="connsiteX1" fmla="*/ 1662896 w 1662896"/>
              <a:gd name="connsiteY1" fmla="*/ 0 h 1620455"/>
              <a:gd name="connsiteX2" fmla="*/ 1662896 w 1662896"/>
              <a:gd name="connsiteY2" fmla="*/ 1620455 h 1620455"/>
              <a:gd name="connsiteX3" fmla="*/ 0 w 1662896"/>
              <a:gd name="connsiteY3" fmla="*/ 1620455 h 162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896" h="1620455">
                <a:moveTo>
                  <a:pt x="0" y="0"/>
                </a:moveTo>
                <a:lnTo>
                  <a:pt x="1662896" y="0"/>
                </a:lnTo>
                <a:lnTo>
                  <a:pt x="1662896" y="1620455"/>
                </a:lnTo>
                <a:lnTo>
                  <a:pt x="0" y="1620455"/>
                </a:lnTo>
                <a:close/>
              </a:path>
            </a:pathLst>
          </a:custGeom>
          <a:pattFill prst="pct5">
            <a:fgClr>
              <a:srgbClr val="8793A9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9BC08F1B-1E8A-C6EB-ADCA-EBD220A5B4D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92533" y="2277828"/>
            <a:ext cx="1944337" cy="1894713"/>
          </a:xfrm>
          <a:custGeom>
            <a:avLst/>
            <a:gdLst>
              <a:gd name="connsiteX0" fmla="*/ 0 w 1662896"/>
              <a:gd name="connsiteY0" fmla="*/ 0 h 1620455"/>
              <a:gd name="connsiteX1" fmla="*/ 1662896 w 1662896"/>
              <a:gd name="connsiteY1" fmla="*/ 0 h 1620455"/>
              <a:gd name="connsiteX2" fmla="*/ 1662896 w 1662896"/>
              <a:gd name="connsiteY2" fmla="*/ 1620455 h 1620455"/>
              <a:gd name="connsiteX3" fmla="*/ 0 w 1662896"/>
              <a:gd name="connsiteY3" fmla="*/ 1620455 h 162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896" h="1620455">
                <a:moveTo>
                  <a:pt x="0" y="0"/>
                </a:moveTo>
                <a:lnTo>
                  <a:pt x="1662896" y="0"/>
                </a:lnTo>
                <a:lnTo>
                  <a:pt x="1662896" y="1620455"/>
                </a:lnTo>
                <a:lnTo>
                  <a:pt x="0" y="1620455"/>
                </a:lnTo>
                <a:close/>
              </a:path>
            </a:pathLst>
          </a:custGeom>
          <a:pattFill prst="pct5">
            <a:fgClr>
              <a:srgbClr val="8793A9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1907827F-2BA9-6F8C-7D8F-418EE9A9728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452819" y="2277828"/>
            <a:ext cx="1944337" cy="1894713"/>
          </a:xfrm>
          <a:custGeom>
            <a:avLst/>
            <a:gdLst>
              <a:gd name="connsiteX0" fmla="*/ 0 w 1662896"/>
              <a:gd name="connsiteY0" fmla="*/ 0 h 1620455"/>
              <a:gd name="connsiteX1" fmla="*/ 1662896 w 1662896"/>
              <a:gd name="connsiteY1" fmla="*/ 0 h 1620455"/>
              <a:gd name="connsiteX2" fmla="*/ 1662896 w 1662896"/>
              <a:gd name="connsiteY2" fmla="*/ 1620455 h 1620455"/>
              <a:gd name="connsiteX3" fmla="*/ 0 w 1662896"/>
              <a:gd name="connsiteY3" fmla="*/ 1620455 h 162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896" h="1620455">
                <a:moveTo>
                  <a:pt x="0" y="0"/>
                </a:moveTo>
                <a:lnTo>
                  <a:pt x="1662896" y="0"/>
                </a:lnTo>
                <a:lnTo>
                  <a:pt x="1662896" y="1620455"/>
                </a:lnTo>
                <a:lnTo>
                  <a:pt x="0" y="1620455"/>
                </a:lnTo>
                <a:close/>
              </a:path>
            </a:pathLst>
          </a:custGeom>
          <a:pattFill prst="pct5">
            <a:fgClr>
              <a:srgbClr val="8793A9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3766653-A8D1-1976-5632-086431363D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31459" y="4290059"/>
            <a:ext cx="1631632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9ECE6D66-01E7-9EA1-82E4-850DEEC89A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31458" y="4440775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position or title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A0B5FC3E-4465-AB32-3FAB-4A660462D6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30630" y="4290059"/>
            <a:ext cx="1631632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01AEDB93-022F-E795-3D6D-521479BCEC2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30629" y="4440775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position or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A5ED3E3-A13C-F0CD-CB15-572A4ABF21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78964" y="4290059"/>
            <a:ext cx="1631632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26" name="Text Placeholder 26">
            <a:extLst>
              <a:ext uri="{FF2B5EF4-FFF2-40B4-BE49-F238E27FC236}">
                <a16:creationId xmlns:a16="http://schemas.microsoft.com/office/drawing/2014/main" id="{EE588699-6026-1A29-0967-DCDBC7324A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78963" y="4440775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position or 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79F5EBC-0CDB-80E1-EB57-E8D4202AFF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67412" y="5557569"/>
            <a:ext cx="1695864" cy="104965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0E36666-9685-4CBA-9BC8-F1F53C08B9AD}"/>
              </a:ext>
            </a:extLst>
          </p:cNvPr>
          <p:cNvGrpSpPr/>
          <p:nvPr userDrawn="1"/>
        </p:nvGrpSpPr>
        <p:grpSpPr>
          <a:xfrm>
            <a:off x="655983" y="2287741"/>
            <a:ext cx="379798" cy="2298356"/>
            <a:chOff x="655983" y="2287741"/>
            <a:chExt cx="379798" cy="229835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7F17CE5-E4A0-1CBB-15EF-2FB1EB1309E7}"/>
                </a:ext>
              </a:extLst>
            </p:cNvPr>
            <p:cNvSpPr/>
            <p:nvPr userDrawn="1"/>
          </p:nvSpPr>
          <p:spPr>
            <a:xfrm>
              <a:off x="663547" y="2287959"/>
              <a:ext cx="372234" cy="2298138"/>
            </a:xfrm>
            <a:prstGeom prst="rect">
              <a:avLst/>
            </a:prstGeom>
            <a:solidFill>
              <a:srgbClr val="090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1588E36-B179-A453-5F90-765B6236246A}"/>
                </a:ext>
              </a:extLst>
            </p:cNvPr>
            <p:cNvSpPr txBox="1"/>
            <p:nvPr userDrawn="1"/>
          </p:nvSpPr>
          <p:spPr>
            <a:xfrm rot="16200000">
              <a:off x="209748" y="3138875"/>
              <a:ext cx="1260217" cy="36774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000" b="1" i="0" spc="300" dirty="0">
                  <a:solidFill>
                    <a:schemeClr val="bg1"/>
                  </a:solidFill>
                  <a:latin typeface="Century Gothic" panose="020B0502020202020204" pitchFamily="34" charset="0"/>
                  <a:cs typeface="Poppins" panose="00000500000000000000" pitchFamily="50" charset="0"/>
                </a:rPr>
                <a:t>NEW YORK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07EB58C-E531-AD3E-D8E2-EA9356CDDDC7}"/>
                </a:ext>
              </a:extLst>
            </p:cNvPr>
            <p:cNvSpPr/>
            <p:nvPr userDrawn="1"/>
          </p:nvSpPr>
          <p:spPr>
            <a:xfrm>
              <a:off x="663546" y="2287959"/>
              <a:ext cx="372234" cy="304720"/>
            </a:xfrm>
            <a:prstGeom prst="rect">
              <a:avLst/>
            </a:prstGeom>
            <a:solidFill>
              <a:srgbClr val="00F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AA4787A-0249-F1B2-8713-AFF03110057A}"/>
                </a:ext>
              </a:extLst>
            </p:cNvPr>
            <p:cNvSpPr/>
            <p:nvPr userDrawn="1"/>
          </p:nvSpPr>
          <p:spPr>
            <a:xfrm>
              <a:off x="663546" y="2287741"/>
              <a:ext cx="372234" cy="235146"/>
            </a:xfrm>
            <a:prstGeom prst="rect">
              <a:avLst/>
            </a:prstGeom>
            <a:solidFill>
              <a:srgbClr val="00D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6D2F96C-03FC-6FE5-65D5-ED4430F9FC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900" y="4085760"/>
              <a:ext cx="289526" cy="289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709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CFC3C5E-569A-920A-8D7F-F9F656A9AB0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70738" y="338138"/>
            <a:ext cx="4703625" cy="6181725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228DAC-5D02-8293-0691-4CD2E1925486}"/>
              </a:ext>
            </a:extLst>
          </p:cNvPr>
          <p:cNvSpPr/>
          <p:nvPr userDrawn="1"/>
        </p:nvSpPr>
        <p:spPr>
          <a:xfrm>
            <a:off x="317634" y="338802"/>
            <a:ext cx="6853187" cy="6180395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8D5EE1-E951-7D5A-EB70-DE8F5C717C8D}"/>
              </a:ext>
            </a:extLst>
          </p:cNvPr>
          <p:cNvSpPr txBox="1"/>
          <p:nvPr userDrawn="1"/>
        </p:nvSpPr>
        <p:spPr>
          <a:xfrm>
            <a:off x="655981" y="755421"/>
            <a:ext cx="4011165" cy="3081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900" b="0" i="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WELCOME TO EAST COAST 2026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5061E4F-66D6-132D-9753-0418FC4489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768" y="2840060"/>
            <a:ext cx="1121559" cy="1012836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001A17C-62A9-F547-E61E-E0D73D0BDB09}"/>
              </a:ext>
            </a:extLst>
          </p:cNvPr>
          <p:cNvCxnSpPr>
            <a:cxnSpLocks/>
          </p:cNvCxnSpPr>
          <p:nvPr userDrawn="1"/>
        </p:nvCxnSpPr>
        <p:spPr>
          <a:xfrm>
            <a:off x="2558554" y="1598096"/>
            <a:ext cx="0" cy="3696101"/>
          </a:xfrm>
          <a:prstGeom prst="line">
            <a:avLst/>
          </a:prstGeom>
          <a:ln w="9525">
            <a:solidFill>
              <a:srgbClr val="090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F81D715-F71C-7D08-EBDC-EDC7C1EF03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96376" y="2365691"/>
            <a:ext cx="3679294" cy="8616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40"/>
              </a:lnSpc>
              <a:spcBef>
                <a:spcPts val="0"/>
              </a:spcBef>
              <a:buNone/>
              <a:defRPr lang="en-US" sz="3200" b="1" i="0" kern="1200" dirty="0">
                <a:solidFill>
                  <a:srgbClr val="090C3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SESSION TITLE HERE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85EF609B-318C-00B0-EA9A-B929A19481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13841" y="3281680"/>
            <a:ext cx="3661826" cy="29464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760"/>
              </a:lnSpc>
              <a:spcBef>
                <a:spcPts val="0"/>
              </a:spcBef>
              <a:buNone/>
              <a:defRPr lang="en-US" sz="18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SUB-HEADING SECTION TITLE</a:t>
            </a:r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2FDA38D4-3EE9-608F-2A9D-B79BC21D2E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13841" y="4038058"/>
            <a:ext cx="3661829" cy="2946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lang="en-US" sz="1400" b="0" i="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F74529-07CD-8438-D118-E349115D8858}"/>
              </a:ext>
            </a:extLst>
          </p:cNvPr>
          <p:cNvSpPr/>
          <p:nvPr userDrawn="1"/>
        </p:nvSpPr>
        <p:spPr>
          <a:xfrm>
            <a:off x="9843436" y="5486400"/>
            <a:ext cx="2306855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1E5BC66B-A969-5029-7ADE-30835A694A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712" b="-15833"/>
          <a:stretch>
            <a:fillRect/>
          </a:stretch>
        </p:blipFill>
        <p:spPr>
          <a:xfrm rot="10800000">
            <a:off x="-1" y="4918445"/>
            <a:ext cx="2047461" cy="19395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D75017-73CA-9D8A-EE10-660034FBE5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78499" y="5639278"/>
            <a:ext cx="1695864" cy="104965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792EAB3-2EF2-B7BE-644C-D3A0E0F77F74}"/>
              </a:ext>
            </a:extLst>
          </p:cNvPr>
          <p:cNvGrpSpPr/>
          <p:nvPr userDrawn="1"/>
        </p:nvGrpSpPr>
        <p:grpSpPr>
          <a:xfrm>
            <a:off x="655983" y="2287741"/>
            <a:ext cx="379798" cy="2298356"/>
            <a:chOff x="655983" y="2287741"/>
            <a:chExt cx="379798" cy="229835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F314027-307A-1469-3011-3A4DCFD1439F}"/>
                </a:ext>
              </a:extLst>
            </p:cNvPr>
            <p:cNvSpPr/>
            <p:nvPr userDrawn="1"/>
          </p:nvSpPr>
          <p:spPr>
            <a:xfrm>
              <a:off x="663547" y="2287959"/>
              <a:ext cx="372234" cy="2298138"/>
            </a:xfrm>
            <a:prstGeom prst="rect">
              <a:avLst/>
            </a:prstGeom>
            <a:solidFill>
              <a:srgbClr val="090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CFA5543-2606-CC01-F219-4F648CC36A1E}"/>
                </a:ext>
              </a:extLst>
            </p:cNvPr>
            <p:cNvSpPr txBox="1"/>
            <p:nvPr userDrawn="1"/>
          </p:nvSpPr>
          <p:spPr>
            <a:xfrm rot="16200000">
              <a:off x="209748" y="3138875"/>
              <a:ext cx="1260217" cy="36774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000" b="1" i="0" spc="300" dirty="0">
                  <a:solidFill>
                    <a:schemeClr val="bg1"/>
                  </a:solidFill>
                  <a:latin typeface="Century Gothic" panose="020B0502020202020204" pitchFamily="34" charset="0"/>
                  <a:cs typeface="Poppins" panose="00000500000000000000" pitchFamily="50" charset="0"/>
                </a:rPr>
                <a:t>NEW YORK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C76364A-1B1A-7B76-9FAB-9A9E3A321333}"/>
                </a:ext>
              </a:extLst>
            </p:cNvPr>
            <p:cNvSpPr/>
            <p:nvPr userDrawn="1"/>
          </p:nvSpPr>
          <p:spPr>
            <a:xfrm>
              <a:off x="663546" y="2287959"/>
              <a:ext cx="372234" cy="304720"/>
            </a:xfrm>
            <a:prstGeom prst="rect">
              <a:avLst/>
            </a:prstGeom>
            <a:solidFill>
              <a:srgbClr val="00F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84A4FD1-FC25-4764-7460-37350F84D7EE}"/>
                </a:ext>
              </a:extLst>
            </p:cNvPr>
            <p:cNvSpPr/>
            <p:nvPr userDrawn="1"/>
          </p:nvSpPr>
          <p:spPr>
            <a:xfrm>
              <a:off x="663546" y="2287741"/>
              <a:ext cx="372234" cy="235146"/>
            </a:xfrm>
            <a:prstGeom prst="rect">
              <a:avLst/>
            </a:prstGeom>
            <a:solidFill>
              <a:srgbClr val="00D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2535693-13A4-6A9E-1066-619FBD91DB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900" y="4085760"/>
              <a:ext cx="289526" cy="289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8398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B8D5EE1-E951-7D5A-EB70-DE8F5C717C8D}"/>
              </a:ext>
            </a:extLst>
          </p:cNvPr>
          <p:cNvSpPr txBox="1"/>
          <p:nvPr userDrawn="1"/>
        </p:nvSpPr>
        <p:spPr>
          <a:xfrm>
            <a:off x="655981" y="248478"/>
            <a:ext cx="4011165" cy="3081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900" b="0" i="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WELCOME TO EAST COAST 2026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827D79C-4F16-D15E-B41A-334DCD008587}"/>
              </a:ext>
            </a:extLst>
          </p:cNvPr>
          <p:cNvGrpSpPr/>
          <p:nvPr userDrawn="1"/>
        </p:nvGrpSpPr>
        <p:grpSpPr>
          <a:xfrm>
            <a:off x="655983" y="2287741"/>
            <a:ext cx="379798" cy="2298356"/>
            <a:chOff x="655983" y="2287741"/>
            <a:chExt cx="379798" cy="229835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F10EFAE-0D51-B4F8-CA16-DD0F2F86779C}"/>
                </a:ext>
              </a:extLst>
            </p:cNvPr>
            <p:cNvSpPr/>
            <p:nvPr userDrawn="1"/>
          </p:nvSpPr>
          <p:spPr>
            <a:xfrm>
              <a:off x="663547" y="2287959"/>
              <a:ext cx="372234" cy="2298138"/>
            </a:xfrm>
            <a:prstGeom prst="rect">
              <a:avLst/>
            </a:prstGeom>
            <a:solidFill>
              <a:srgbClr val="090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F7CFFC-DDE2-792D-C273-6CFDC0CB69A8}"/>
                </a:ext>
              </a:extLst>
            </p:cNvPr>
            <p:cNvSpPr txBox="1"/>
            <p:nvPr userDrawn="1"/>
          </p:nvSpPr>
          <p:spPr>
            <a:xfrm rot="16200000">
              <a:off x="209748" y="3138875"/>
              <a:ext cx="1260217" cy="36774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000" b="1" i="0" spc="300" dirty="0">
                  <a:solidFill>
                    <a:schemeClr val="bg1"/>
                  </a:solidFill>
                  <a:latin typeface="Century Gothic" panose="020B0502020202020204" pitchFamily="34" charset="0"/>
                  <a:cs typeface="Poppins" panose="00000500000000000000" pitchFamily="50" charset="0"/>
                </a:rPr>
                <a:t>NEW YORK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37DB78-3E85-4048-2C04-19F798FCDAFF}"/>
                </a:ext>
              </a:extLst>
            </p:cNvPr>
            <p:cNvSpPr/>
            <p:nvPr userDrawn="1"/>
          </p:nvSpPr>
          <p:spPr>
            <a:xfrm>
              <a:off x="663546" y="2287959"/>
              <a:ext cx="372234" cy="304720"/>
            </a:xfrm>
            <a:prstGeom prst="rect">
              <a:avLst/>
            </a:prstGeom>
            <a:solidFill>
              <a:srgbClr val="00F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5A70A4D-6C7C-1921-0E31-6C88D6C6F68B}"/>
                </a:ext>
              </a:extLst>
            </p:cNvPr>
            <p:cNvSpPr/>
            <p:nvPr userDrawn="1"/>
          </p:nvSpPr>
          <p:spPr>
            <a:xfrm>
              <a:off x="663546" y="2287741"/>
              <a:ext cx="372234" cy="235146"/>
            </a:xfrm>
            <a:prstGeom prst="rect">
              <a:avLst/>
            </a:prstGeom>
            <a:solidFill>
              <a:srgbClr val="00D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92237DA-6050-109F-DF0D-57F457403F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900" y="4085760"/>
              <a:ext cx="289526" cy="289526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35061E4F-66D6-132D-9753-0418FC4489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768" y="2840060"/>
            <a:ext cx="1121559" cy="1012836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001A17C-62A9-F547-E61E-E0D73D0BDB09}"/>
              </a:ext>
            </a:extLst>
          </p:cNvPr>
          <p:cNvCxnSpPr/>
          <p:nvPr userDrawn="1"/>
        </p:nvCxnSpPr>
        <p:spPr>
          <a:xfrm>
            <a:off x="2558554" y="2287741"/>
            <a:ext cx="0" cy="2298356"/>
          </a:xfrm>
          <a:prstGeom prst="line">
            <a:avLst/>
          </a:prstGeom>
          <a:ln w="9525">
            <a:solidFill>
              <a:srgbClr val="090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A85A8F0-D84E-C477-BE60-610CE1774CF4}"/>
              </a:ext>
            </a:extLst>
          </p:cNvPr>
          <p:cNvSpPr/>
          <p:nvPr userDrawn="1"/>
        </p:nvSpPr>
        <p:spPr>
          <a:xfrm>
            <a:off x="11933163" y="-31066"/>
            <a:ext cx="280555" cy="6889066"/>
          </a:xfrm>
          <a:prstGeom prst="rect">
            <a:avLst/>
          </a:prstGeom>
          <a:gradFill>
            <a:gsLst>
              <a:gs pos="19000">
                <a:srgbClr val="090C37"/>
              </a:gs>
              <a:gs pos="52000">
                <a:srgbClr val="00F88A"/>
              </a:gs>
              <a:gs pos="100000">
                <a:srgbClr val="00DDD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C6D1AF-A47A-F263-E210-D852C333F9D4}"/>
              </a:ext>
            </a:extLst>
          </p:cNvPr>
          <p:cNvSpPr/>
          <p:nvPr userDrawn="1"/>
        </p:nvSpPr>
        <p:spPr>
          <a:xfrm>
            <a:off x="7334451" y="17146"/>
            <a:ext cx="4598712" cy="6858000"/>
          </a:xfrm>
          <a:prstGeom prst="rect">
            <a:avLst/>
          </a:prstGeom>
          <a:solidFill>
            <a:schemeClr val="tx2">
              <a:alpha val="970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228DAC-5D02-8293-0691-4CD2E1925486}"/>
              </a:ext>
            </a:extLst>
          </p:cNvPr>
          <p:cNvSpPr/>
          <p:nvPr userDrawn="1"/>
        </p:nvSpPr>
        <p:spPr>
          <a:xfrm>
            <a:off x="2623314" y="1598096"/>
            <a:ext cx="8864735" cy="3696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941FD7B9-EFC2-124D-ADF0-F8928E92500F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2998566" y="3303316"/>
            <a:ext cx="3171825" cy="139192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Clr>
                <a:srgbClr val="00DDDB"/>
              </a:buClr>
              <a:buSzPct val="130000"/>
              <a:buFont typeface="Arial" panose="020B0604020202020204" pitchFamily="34" charset="0"/>
              <a:buChar char="•"/>
              <a:defRPr lang="en-US" sz="1400" b="0" i="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bullet point in this section</a:t>
            </a:r>
          </a:p>
          <a:p>
            <a:pPr lvl="0"/>
            <a:r>
              <a:rPr lang="en-US" dirty="0"/>
              <a:t>Add bullet point in this section</a:t>
            </a:r>
          </a:p>
          <a:p>
            <a:pPr lvl="0"/>
            <a:r>
              <a:rPr lang="en-US" dirty="0"/>
              <a:t>Add bullet point in this section</a:t>
            </a:r>
          </a:p>
          <a:p>
            <a:pPr lvl="0"/>
            <a:r>
              <a:rPr lang="en-US" dirty="0"/>
              <a:t>Add bullet point in this section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0050AB1F-C90C-BE22-2FC7-FEFDE03A67E0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461621" y="3303316"/>
            <a:ext cx="3171825" cy="139192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Clr>
                <a:srgbClr val="00DDDB"/>
              </a:buClr>
              <a:buSzPct val="130000"/>
              <a:buFont typeface="Arial" panose="020B0604020202020204" pitchFamily="34" charset="0"/>
              <a:buChar char="•"/>
              <a:defRPr lang="en-US" sz="1400" b="0" i="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bullet point in this section</a:t>
            </a:r>
          </a:p>
          <a:p>
            <a:pPr lvl="0"/>
            <a:r>
              <a:rPr lang="en-US" dirty="0"/>
              <a:t>Add bullet point in this section</a:t>
            </a:r>
          </a:p>
          <a:p>
            <a:pPr lvl="0"/>
            <a:r>
              <a:rPr lang="en-US" dirty="0"/>
              <a:t>Add bullet point in this section</a:t>
            </a:r>
          </a:p>
          <a:p>
            <a:pPr lvl="0"/>
            <a:r>
              <a:rPr lang="en-US" dirty="0"/>
              <a:t>Add bullet point in this section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2185C6CA-FFC4-B944-9820-8E9214302668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998566" y="2261811"/>
            <a:ext cx="3679294" cy="8616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40"/>
              </a:lnSpc>
              <a:spcBef>
                <a:spcPts val="0"/>
              </a:spcBef>
              <a:buNone/>
              <a:defRPr lang="en-US" sz="3200" b="1" i="0" kern="1200" dirty="0">
                <a:solidFill>
                  <a:srgbClr val="090C3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SESSION TITLE HERE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1D0DCF0-B6B0-0E30-1EAD-BFCC087541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89948" y="5506769"/>
            <a:ext cx="2073328" cy="128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18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698CF1C-DC96-2EF0-25AD-51C658395482}"/>
              </a:ext>
            </a:extLst>
          </p:cNvPr>
          <p:cNvGrpSpPr/>
          <p:nvPr userDrawn="1"/>
        </p:nvGrpSpPr>
        <p:grpSpPr>
          <a:xfrm>
            <a:off x="655980" y="689084"/>
            <a:ext cx="379798" cy="2298356"/>
            <a:chOff x="655983" y="2287741"/>
            <a:chExt cx="379798" cy="229835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E447F31-8C1B-4D67-C01A-352794674DA4}"/>
                </a:ext>
              </a:extLst>
            </p:cNvPr>
            <p:cNvSpPr/>
            <p:nvPr userDrawn="1"/>
          </p:nvSpPr>
          <p:spPr>
            <a:xfrm>
              <a:off x="663547" y="2287959"/>
              <a:ext cx="372234" cy="2298138"/>
            </a:xfrm>
            <a:prstGeom prst="rect">
              <a:avLst/>
            </a:prstGeom>
            <a:solidFill>
              <a:srgbClr val="090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8C272B6-ED03-CCD0-697F-1F92FD59FB38}"/>
                </a:ext>
              </a:extLst>
            </p:cNvPr>
            <p:cNvSpPr txBox="1"/>
            <p:nvPr userDrawn="1"/>
          </p:nvSpPr>
          <p:spPr>
            <a:xfrm rot="16200000">
              <a:off x="209748" y="3138875"/>
              <a:ext cx="1260217" cy="36774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000" b="1" i="0" spc="300" dirty="0">
                  <a:solidFill>
                    <a:schemeClr val="bg1"/>
                  </a:solidFill>
                  <a:latin typeface="Century Gothic" panose="020B0502020202020204" pitchFamily="34" charset="0"/>
                  <a:cs typeface="Poppins" panose="00000500000000000000" pitchFamily="50" charset="0"/>
                </a:rPr>
                <a:t>NEW YORK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8DCA150-9CE0-BDA5-920E-626342E83644}"/>
                </a:ext>
              </a:extLst>
            </p:cNvPr>
            <p:cNvSpPr/>
            <p:nvPr userDrawn="1"/>
          </p:nvSpPr>
          <p:spPr>
            <a:xfrm>
              <a:off x="663546" y="2287959"/>
              <a:ext cx="372234" cy="304720"/>
            </a:xfrm>
            <a:prstGeom prst="rect">
              <a:avLst/>
            </a:prstGeom>
            <a:solidFill>
              <a:srgbClr val="00F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65FCD15-2262-4E4D-3EFC-0AF13D43B4E8}"/>
                </a:ext>
              </a:extLst>
            </p:cNvPr>
            <p:cNvSpPr/>
            <p:nvPr userDrawn="1"/>
          </p:nvSpPr>
          <p:spPr>
            <a:xfrm>
              <a:off x="663546" y="2287741"/>
              <a:ext cx="372234" cy="235146"/>
            </a:xfrm>
            <a:prstGeom prst="rect">
              <a:avLst/>
            </a:prstGeom>
            <a:solidFill>
              <a:srgbClr val="00D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E4D1986-3261-58B4-B62C-0F312A6E02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900" y="4085760"/>
              <a:ext cx="289526" cy="289526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C490974-BB2F-F2BC-56C0-5A65202F7ADA}"/>
              </a:ext>
            </a:extLst>
          </p:cNvPr>
          <p:cNvSpPr/>
          <p:nvPr userDrawn="1"/>
        </p:nvSpPr>
        <p:spPr>
          <a:xfrm>
            <a:off x="5666983" y="0"/>
            <a:ext cx="6532346" cy="6858000"/>
          </a:xfrm>
          <a:prstGeom prst="rect">
            <a:avLst/>
          </a:prstGeom>
          <a:solidFill>
            <a:schemeClr val="tx2">
              <a:alpha val="986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d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EBEE4A-048D-D2F3-2D29-B68A5CDEF672}"/>
              </a:ext>
            </a:extLst>
          </p:cNvPr>
          <p:cNvSpPr/>
          <p:nvPr userDrawn="1"/>
        </p:nvSpPr>
        <p:spPr>
          <a:xfrm>
            <a:off x="0" y="0"/>
            <a:ext cx="20791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56A1C25-36DF-7672-6D92-7A9450F02838}"/>
              </a:ext>
            </a:extLst>
          </p:cNvPr>
          <p:cNvCxnSpPr>
            <a:cxnSpLocks/>
          </p:cNvCxnSpPr>
          <p:nvPr userDrawn="1"/>
        </p:nvCxnSpPr>
        <p:spPr>
          <a:xfrm>
            <a:off x="6379213" y="2378997"/>
            <a:ext cx="5107887" cy="0"/>
          </a:xfrm>
          <a:prstGeom prst="line">
            <a:avLst/>
          </a:prstGeom>
          <a:ln w="12700">
            <a:solidFill>
              <a:srgbClr val="00DD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9B45EC1-348C-FF4B-F149-922F1E1A8CF3}"/>
              </a:ext>
            </a:extLst>
          </p:cNvPr>
          <p:cNvCxnSpPr>
            <a:cxnSpLocks/>
          </p:cNvCxnSpPr>
          <p:nvPr userDrawn="1"/>
        </p:nvCxnSpPr>
        <p:spPr>
          <a:xfrm>
            <a:off x="6379213" y="4583755"/>
            <a:ext cx="5107887" cy="0"/>
          </a:xfrm>
          <a:prstGeom prst="line">
            <a:avLst/>
          </a:prstGeom>
          <a:ln w="12700">
            <a:solidFill>
              <a:srgbClr val="00DD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9288D97E-7AA5-EFEF-E13A-84268BBF43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42768" y="2644434"/>
            <a:ext cx="3747195" cy="12238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940"/>
              </a:lnSpc>
              <a:spcBef>
                <a:spcPts val="0"/>
              </a:spcBef>
              <a:buNone/>
              <a:defRPr lang="en-US" sz="3200" b="1" i="0" kern="1200" dirty="0">
                <a:solidFill>
                  <a:srgbClr val="090C3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HAPPY TO</a:t>
            </a:r>
          </a:p>
          <a:p>
            <a:pPr lvl="0"/>
            <a:r>
              <a:rPr lang="en-US" dirty="0"/>
              <a:t>ANSWER YOUR QUESTIONS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D24BDDC-C029-D217-926F-BE78BBD77B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590" y="3888627"/>
            <a:ext cx="3727373" cy="6212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lang="en-US" sz="1400" b="0" i="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FEEL FREE TO ASK ABOUT ANYTHING WE HAVE COVERED IN THIS SESSION TODAY</a:t>
            </a:r>
          </a:p>
        </p:txBody>
      </p:sp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CBB24856-36BE-D4DA-8DAF-47D443FE4E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79214" y="960559"/>
            <a:ext cx="1631632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D2CA8EA3-5B20-8485-8134-8C52AFD169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79213" y="1111275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8" name="Text Placeholder 26">
            <a:extLst>
              <a:ext uri="{FF2B5EF4-FFF2-40B4-BE49-F238E27FC236}">
                <a16:creationId xmlns:a16="http://schemas.microsoft.com/office/drawing/2014/main" id="{BB4364F4-9C0D-B186-724D-EBC460A0D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79213" y="1417264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Email address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506114-615F-06A4-F2F4-A0CFC0244EE5}"/>
              </a:ext>
            </a:extLst>
          </p:cNvPr>
          <p:cNvSpPr txBox="1"/>
          <p:nvPr userDrawn="1"/>
        </p:nvSpPr>
        <p:spPr>
          <a:xfrm>
            <a:off x="6208295" y="27913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>
              <a:spcBef>
                <a:spcPts val="0"/>
              </a:spcBef>
            </a:pP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CEEE67-16F6-2F48-2A2B-5BE3345AD3FF}"/>
              </a:ext>
            </a:extLst>
          </p:cNvPr>
          <p:cNvSpPr txBox="1"/>
          <p:nvPr userDrawn="1"/>
        </p:nvSpPr>
        <p:spPr>
          <a:xfrm>
            <a:off x="655981" y="248478"/>
            <a:ext cx="4011165" cy="3081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900" b="0" i="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WELCOME TO EAST COAST 2026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C2165C6-01E4-94B8-CE7C-DFBE147E1425}"/>
              </a:ext>
            </a:extLst>
          </p:cNvPr>
          <p:cNvGrpSpPr/>
          <p:nvPr userDrawn="1"/>
        </p:nvGrpSpPr>
        <p:grpSpPr>
          <a:xfrm>
            <a:off x="655981" y="688975"/>
            <a:ext cx="379800" cy="2298356"/>
            <a:chOff x="655981" y="688975"/>
            <a:chExt cx="379800" cy="229835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C16749C-CFE9-5C1B-B69D-D1D17FD13DA8}"/>
                </a:ext>
              </a:extLst>
            </p:cNvPr>
            <p:cNvSpPr/>
            <p:nvPr userDrawn="1"/>
          </p:nvSpPr>
          <p:spPr>
            <a:xfrm>
              <a:off x="663547" y="689193"/>
              <a:ext cx="372234" cy="2298138"/>
            </a:xfrm>
            <a:prstGeom prst="rect">
              <a:avLst/>
            </a:prstGeom>
            <a:solidFill>
              <a:srgbClr val="090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4FDBDC7-9938-28C0-4F7B-3BDFA9F26F2C}"/>
                </a:ext>
              </a:extLst>
            </p:cNvPr>
            <p:cNvSpPr txBox="1"/>
            <p:nvPr userDrawn="1"/>
          </p:nvSpPr>
          <p:spPr>
            <a:xfrm rot="16200000">
              <a:off x="290275" y="1520676"/>
              <a:ext cx="1099160" cy="36774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000" b="1" i="0" spc="300" dirty="0">
                  <a:solidFill>
                    <a:schemeClr val="bg1"/>
                  </a:solidFill>
                  <a:latin typeface="Century Gothic" panose="020B0502020202020204" pitchFamily="34" charset="0"/>
                  <a:cs typeface="Poppins" panose="00000500000000000000" pitchFamily="50" charset="0"/>
                </a:rPr>
                <a:t>LONDON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C219FB6-9AE4-03AE-19F6-365CC759AA82}"/>
                </a:ext>
              </a:extLst>
            </p:cNvPr>
            <p:cNvSpPr/>
            <p:nvPr userDrawn="1"/>
          </p:nvSpPr>
          <p:spPr>
            <a:xfrm>
              <a:off x="663546" y="689193"/>
              <a:ext cx="372234" cy="304720"/>
            </a:xfrm>
            <a:prstGeom prst="rect">
              <a:avLst/>
            </a:prstGeom>
            <a:solidFill>
              <a:srgbClr val="00F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1CBC950-B9D4-98D2-ED25-43AF0E73A2E9}"/>
                </a:ext>
              </a:extLst>
            </p:cNvPr>
            <p:cNvSpPr/>
            <p:nvPr userDrawn="1"/>
          </p:nvSpPr>
          <p:spPr>
            <a:xfrm>
              <a:off x="663546" y="688975"/>
              <a:ext cx="372234" cy="235146"/>
            </a:xfrm>
            <a:prstGeom prst="rect">
              <a:avLst/>
            </a:prstGeom>
            <a:solidFill>
              <a:srgbClr val="00D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5926D931-49C4-4FF9-7330-75DE2E97B8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900" y="2486994"/>
              <a:ext cx="289526" cy="289526"/>
            </a:xfrm>
            <a:prstGeom prst="rect">
              <a:avLst/>
            </a:prstGeom>
          </p:spPr>
        </p:pic>
      </p:grpSp>
      <p:pic>
        <p:nvPicPr>
          <p:cNvPr id="42" name="Picture 41" descr="Background pattern&#10;&#10;Description automatically generated">
            <a:extLst>
              <a:ext uri="{FF2B5EF4-FFF2-40B4-BE49-F238E27FC236}">
                <a16:creationId xmlns:a16="http://schemas.microsoft.com/office/drawing/2014/main" id="{54441D7F-B87A-06B1-A6CF-07A0AD9A94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712" b="-15833"/>
          <a:stretch>
            <a:fillRect/>
          </a:stretch>
        </p:blipFill>
        <p:spPr>
          <a:xfrm rot="5400000">
            <a:off x="3666145" y="4864492"/>
            <a:ext cx="2047461" cy="1939555"/>
          </a:xfrm>
          <a:prstGeom prst="rect">
            <a:avLst/>
          </a:prstGeom>
        </p:spPr>
      </p:pic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000FCF77-B3CD-E1BD-A1D2-328A976672A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99945" y="960559"/>
            <a:ext cx="1631632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5" name="Text Placeholder 26">
            <a:extLst>
              <a:ext uri="{FF2B5EF4-FFF2-40B4-BE49-F238E27FC236}">
                <a16:creationId xmlns:a16="http://schemas.microsoft.com/office/drawing/2014/main" id="{D706B5DE-EB59-9525-2938-470428E951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99944" y="1111275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6" name="Text Placeholder 26">
            <a:extLst>
              <a:ext uri="{FF2B5EF4-FFF2-40B4-BE49-F238E27FC236}">
                <a16:creationId xmlns:a16="http://schemas.microsoft.com/office/drawing/2014/main" id="{F6AEB8F1-F9AE-4F3E-0CBF-E73ECCE50D4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99944" y="1417264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Email address here</a:t>
            </a:r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8B28602D-1D38-48A2-37F0-40AE2D09C8F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79213" y="3110470"/>
            <a:ext cx="1631632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B660C9EB-FFD0-60CA-1C06-3CE8E882EC5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79212" y="3261186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id="{941C873B-5BCD-FD00-C2FF-4962E201A23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79212" y="3567175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Email address here</a:t>
            </a:r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2DD44E42-8F82-12B2-6823-E37F558E009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399944" y="3110470"/>
            <a:ext cx="1631632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43" name="Text Placeholder 26">
            <a:extLst>
              <a:ext uri="{FF2B5EF4-FFF2-40B4-BE49-F238E27FC236}">
                <a16:creationId xmlns:a16="http://schemas.microsoft.com/office/drawing/2014/main" id="{0C1E836D-E761-390F-F02F-3B05FCCA829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399943" y="3261186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44" name="Text Placeholder 26">
            <a:extLst>
              <a:ext uri="{FF2B5EF4-FFF2-40B4-BE49-F238E27FC236}">
                <a16:creationId xmlns:a16="http://schemas.microsoft.com/office/drawing/2014/main" id="{84F5C8DC-384F-06DE-A57D-BA5D9C4F3EF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399943" y="3567175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Email address here</a:t>
            </a:r>
          </a:p>
        </p:txBody>
      </p:sp>
      <p:sp>
        <p:nvSpPr>
          <p:cNvPr id="45" name="Text Placeholder 23">
            <a:extLst>
              <a:ext uri="{FF2B5EF4-FFF2-40B4-BE49-F238E27FC236}">
                <a16:creationId xmlns:a16="http://schemas.microsoft.com/office/drawing/2014/main" id="{F7360EE5-5830-A6B3-56AD-35614D21C7C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79213" y="5349193"/>
            <a:ext cx="1631632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46" name="Text Placeholder 26">
            <a:extLst>
              <a:ext uri="{FF2B5EF4-FFF2-40B4-BE49-F238E27FC236}">
                <a16:creationId xmlns:a16="http://schemas.microsoft.com/office/drawing/2014/main" id="{C450F669-C8DD-38C2-5E95-BD2E465D7AF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79212" y="5499909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47" name="Text Placeholder 26">
            <a:extLst>
              <a:ext uri="{FF2B5EF4-FFF2-40B4-BE49-F238E27FC236}">
                <a16:creationId xmlns:a16="http://schemas.microsoft.com/office/drawing/2014/main" id="{02E9AF7D-6432-E5EA-C48D-34B3937B31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79212" y="5805898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Email address here</a:t>
            </a:r>
          </a:p>
        </p:txBody>
      </p:sp>
      <p:sp>
        <p:nvSpPr>
          <p:cNvPr id="48" name="Text Placeholder 23">
            <a:extLst>
              <a:ext uri="{FF2B5EF4-FFF2-40B4-BE49-F238E27FC236}">
                <a16:creationId xmlns:a16="http://schemas.microsoft.com/office/drawing/2014/main" id="{AD2E82D6-FAA9-E49C-BD40-DE7E0E705D6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99944" y="5349193"/>
            <a:ext cx="1631632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49" name="Text Placeholder 26">
            <a:extLst>
              <a:ext uri="{FF2B5EF4-FFF2-40B4-BE49-F238E27FC236}">
                <a16:creationId xmlns:a16="http://schemas.microsoft.com/office/drawing/2014/main" id="{E375043B-48CD-9469-E5AF-AE39A810DE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399943" y="5499909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id="{1E8C629B-4E41-99FB-7A76-64B556C41F4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99943" y="5805898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Email address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299E41-BDBF-8F33-0A86-E8208AC1D5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1304" y="5729694"/>
            <a:ext cx="1695864" cy="104965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3BDFCB94-E0FC-05DE-D021-111D591D3033}"/>
              </a:ext>
            </a:extLst>
          </p:cNvPr>
          <p:cNvGrpSpPr/>
          <p:nvPr userDrawn="1"/>
        </p:nvGrpSpPr>
        <p:grpSpPr>
          <a:xfrm>
            <a:off x="655979" y="688866"/>
            <a:ext cx="379798" cy="2298356"/>
            <a:chOff x="655983" y="2287741"/>
            <a:chExt cx="379798" cy="229835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38CD665-5579-9E7A-95CA-DAF3AF34BD22}"/>
                </a:ext>
              </a:extLst>
            </p:cNvPr>
            <p:cNvSpPr/>
            <p:nvPr userDrawn="1"/>
          </p:nvSpPr>
          <p:spPr>
            <a:xfrm>
              <a:off x="663547" y="2287959"/>
              <a:ext cx="372234" cy="2298138"/>
            </a:xfrm>
            <a:prstGeom prst="rect">
              <a:avLst/>
            </a:prstGeom>
            <a:solidFill>
              <a:srgbClr val="090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EB10AD3-BCB6-FCCF-6AE9-8CE37663CB34}"/>
                </a:ext>
              </a:extLst>
            </p:cNvPr>
            <p:cNvSpPr txBox="1"/>
            <p:nvPr userDrawn="1"/>
          </p:nvSpPr>
          <p:spPr>
            <a:xfrm rot="16200000">
              <a:off x="209748" y="3138875"/>
              <a:ext cx="1260217" cy="36774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000" b="1" i="0" spc="300" dirty="0">
                  <a:solidFill>
                    <a:schemeClr val="bg1"/>
                  </a:solidFill>
                  <a:latin typeface="Century Gothic" panose="020B0502020202020204" pitchFamily="34" charset="0"/>
                  <a:cs typeface="Poppins" panose="00000500000000000000" pitchFamily="50" charset="0"/>
                </a:rPr>
                <a:t>NEW YORK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4C2F769-0205-B353-85D0-5922CFCBFEAA}"/>
                </a:ext>
              </a:extLst>
            </p:cNvPr>
            <p:cNvSpPr/>
            <p:nvPr userDrawn="1"/>
          </p:nvSpPr>
          <p:spPr>
            <a:xfrm>
              <a:off x="663546" y="2287959"/>
              <a:ext cx="372234" cy="304720"/>
            </a:xfrm>
            <a:prstGeom prst="rect">
              <a:avLst/>
            </a:prstGeom>
            <a:solidFill>
              <a:srgbClr val="00F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75F3130-6606-1EBD-7732-6A095D3DF54A}"/>
                </a:ext>
              </a:extLst>
            </p:cNvPr>
            <p:cNvSpPr/>
            <p:nvPr userDrawn="1"/>
          </p:nvSpPr>
          <p:spPr>
            <a:xfrm>
              <a:off x="663546" y="2287741"/>
              <a:ext cx="372234" cy="235146"/>
            </a:xfrm>
            <a:prstGeom prst="rect">
              <a:avLst/>
            </a:prstGeom>
            <a:solidFill>
              <a:srgbClr val="00D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95D6A36-3941-92AD-6AEF-A15254036C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900" y="4085760"/>
              <a:ext cx="289526" cy="289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6412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x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3968BC43-5451-0C46-4563-C0F98E66A4E7}"/>
              </a:ext>
            </a:extLst>
          </p:cNvPr>
          <p:cNvGrpSpPr/>
          <p:nvPr userDrawn="1"/>
        </p:nvGrpSpPr>
        <p:grpSpPr>
          <a:xfrm>
            <a:off x="643932" y="689084"/>
            <a:ext cx="379798" cy="2298356"/>
            <a:chOff x="655983" y="2287741"/>
            <a:chExt cx="379798" cy="229835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6C62483-F5FC-79D8-01AA-4960D1C027C7}"/>
                </a:ext>
              </a:extLst>
            </p:cNvPr>
            <p:cNvSpPr/>
            <p:nvPr userDrawn="1"/>
          </p:nvSpPr>
          <p:spPr>
            <a:xfrm>
              <a:off x="663547" y="2287959"/>
              <a:ext cx="372234" cy="2298138"/>
            </a:xfrm>
            <a:prstGeom prst="rect">
              <a:avLst/>
            </a:prstGeom>
            <a:solidFill>
              <a:srgbClr val="090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DB5CD8D-9460-F9F5-38FD-431130B87243}"/>
                </a:ext>
              </a:extLst>
            </p:cNvPr>
            <p:cNvSpPr txBox="1"/>
            <p:nvPr userDrawn="1"/>
          </p:nvSpPr>
          <p:spPr>
            <a:xfrm rot="16200000">
              <a:off x="209748" y="3138875"/>
              <a:ext cx="1260217" cy="36774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000" b="1" i="0" spc="300" dirty="0">
                  <a:solidFill>
                    <a:schemeClr val="bg1"/>
                  </a:solidFill>
                  <a:latin typeface="Century Gothic" panose="020B0502020202020204" pitchFamily="34" charset="0"/>
                  <a:cs typeface="Poppins" panose="00000500000000000000" pitchFamily="50" charset="0"/>
                </a:rPr>
                <a:t>NEW YORK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9A02E43-DA96-78B0-447E-982589506A19}"/>
                </a:ext>
              </a:extLst>
            </p:cNvPr>
            <p:cNvSpPr/>
            <p:nvPr userDrawn="1"/>
          </p:nvSpPr>
          <p:spPr>
            <a:xfrm>
              <a:off x="663546" y="2287959"/>
              <a:ext cx="372234" cy="304720"/>
            </a:xfrm>
            <a:prstGeom prst="rect">
              <a:avLst/>
            </a:prstGeom>
            <a:solidFill>
              <a:srgbClr val="00F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8E42ED7-2F92-A462-E91E-64EAD9021F50}"/>
                </a:ext>
              </a:extLst>
            </p:cNvPr>
            <p:cNvSpPr/>
            <p:nvPr userDrawn="1"/>
          </p:nvSpPr>
          <p:spPr>
            <a:xfrm>
              <a:off x="663546" y="2287741"/>
              <a:ext cx="372234" cy="235146"/>
            </a:xfrm>
            <a:prstGeom prst="rect">
              <a:avLst/>
            </a:prstGeom>
            <a:solidFill>
              <a:srgbClr val="00D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6A96260-4FB7-C196-2AE8-39F767E4E0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900" y="4085760"/>
              <a:ext cx="289526" cy="289526"/>
            </a:xfrm>
            <a:prstGeom prst="rect">
              <a:avLst/>
            </a:prstGeom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E250EC7D-02AC-70B6-062B-F0DF2C25F154}"/>
              </a:ext>
            </a:extLst>
          </p:cNvPr>
          <p:cNvSpPr/>
          <p:nvPr userDrawn="1"/>
        </p:nvSpPr>
        <p:spPr>
          <a:xfrm>
            <a:off x="5231757" y="0"/>
            <a:ext cx="6960243" cy="6858000"/>
          </a:xfrm>
          <a:prstGeom prst="rect">
            <a:avLst/>
          </a:prstGeom>
          <a:solidFill>
            <a:schemeClr val="tx2">
              <a:alpha val="1028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d-ID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93831E2-B9CF-CA73-469E-B076933BC0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22550" y="1186273"/>
            <a:ext cx="1699165" cy="1655798"/>
          </a:xfrm>
          <a:custGeom>
            <a:avLst/>
            <a:gdLst>
              <a:gd name="connsiteX0" fmla="*/ 0 w 1662896"/>
              <a:gd name="connsiteY0" fmla="*/ 0 h 1620455"/>
              <a:gd name="connsiteX1" fmla="*/ 1662896 w 1662896"/>
              <a:gd name="connsiteY1" fmla="*/ 0 h 1620455"/>
              <a:gd name="connsiteX2" fmla="*/ 1662896 w 1662896"/>
              <a:gd name="connsiteY2" fmla="*/ 1620455 h 1620455"/>
              <a:gd name="connsiteX3" fmla="*/ 0 w 1662896"/>
              <a:gd name="connsiteY3" fmla="*/ 1620455 h 162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896" h="1620455">
                <a:moveTo>
                  <a:pt x="0" y="0"/>
                </a:moveTo>
                <a:lnTo>
                  <a:pt x="1662896" y="0"/>
                </a:lnTo>
                <a:lnTo>
                  <a:pt x="1662896" y="1620455"/>
                </a:lnTo>
                <a:lnTo>
                  <a:pt x="0" y="1620455"/>
                </a:lnTo>
                <a:close/>
              </a:path>
            </a:pathLst>
          </a:custGeom>
          <a:pattFill prst="pct5">
            <a:fgClr>
              <a:srgbClr val="8793A9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B80BC96D-8EA7-3B3D-4236-2020A058D5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43435" y="1186270"/>
            <a:ext cx="1699166" cy="1655799"/>
          </a:xfrm>
          <a:custGeom>
            <a:avLst/>
            <a:gdLst>
              <a:gd name="connsiteX0" fmla="*/ 0 w 1662896"/>
              <a:gd name="connsiteY0" fmla="*/ 0 h 1620455"/>
              <a:gd name="connsiteX1" fmla="*/ 1662896 w 1662896"/>
              <a:gd name="connsiteY1" fmla="*/ 0 h 1620455"/>
              <a:gd name="connsiteX2" fmla="*/ 1662896 w 1662896"/>
              <a:gd name="connsiteY2" fmla="*/ 1620455 h 1620455"/>
              <a:gd name="connsiteX3" fmla="*/ 0 w 1662896"/>
              <a:gd name="connsiteY3" fmla="*/ 1620455 h 162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896" h="1620455">
                <a:moveTo>
                  <a:pt x="0" y="0"/>
                </a:moveTo>
                <a:lnTo>
                  <a:pt x="1662896" y="0"/>
                </a:lnTo>
                <a:lnTo>
                  <a:pt x="1662896" y="1620455"/>
                </a:lnTo>
                <a:lnTo>
                  <a:pt x="0" y="1620455"/>
                </a:lnTo>
                <a:close/>
              </a:path>
            </a:pathLst>
          </a:custGeom>
          <a:pattFill prst="pct5">
            <a:fgClr>
              <a:srgbClr val="8793A9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20">
            <a:extLst>
              <a:ext uri="{FF2B5EF4-FFF2-40B4-BE49-F238E27FC236}">
                <a16:creationId xmlns:a16="http://schemas.microsoft.com/office/drawing/2014/main" id="{1431A78D-A0A2-A907-D43F-20B66ECAA8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54988" y="1186269"/>
            <a:ext cx="1699167" cy="1655800"/>
          </a:xfrm>
          <a:custGeom>
            <a:avLst/>
            <a:gdLst>
              <a:gd name="connsiteX0" fmla="*/ 0 w 1662896"/>
              <a:gd name="connsiteY0" fmla="*/ 0 h 1620455"/>
              <a:gd name="connsiteX1" fmla="*/ 1662896 w 1662896"/>
              <a:gd name="connsiteY1" fmla="*/ 0 h 1620455"/>
              <a:gd name="connsiteX2" fmla="*/ 1662896 w 1662896"/>
              <a:gd name="connsiteY2" fmla="*/ 1620455 h 1620455"/>
              <a:gd name="connsiteX3" fmla="*/ 0 w 1662896"/>
              <a:gd name="connsiteY3" fmla="*/ 1620455 h 162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896" h="1620455">
                <a:moveTo>
                  <a:pt x="0" y="0"/>
                </a:moveTo>
                <a:lnTo>
                  <a:pt x="1662896" y="0"/>
                </a:lnTo>
                <a:lnTo>
                  <a:pt x="1662896" y="1620455"/>
                </a:lnTo>
                <a:lnTo>
                  <a:pt x="0" y="1620455"/>
                </a:lnTo>
                <a:close/>
              </a:path>
            </a:pathLst>
          </a:custGeom>
          <a:pattFill prst="pct5">
            <a:fgClr>
              <a:srgbClr val="8793A9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22">
            <a:extLst>
              <a:ext uri="{FF2B5EF4-FFF2-40B4-BE49-F238E27FC236}">
                <a16:creationId xmlns:a16="http://schemas.microsoft.com/office/drawing/2014/main" id="{59F203CB-3C73-67EE-A54C-F30E83277D1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25042" y="3662456"/>
            <a:ext cx="1694179" cy="1650940"/>
          </a:xfrm>
          <a:custGeom>
            <a:avLst/>
            <a:gdLst>
              <a:gd name="connsiteX0" fmla="*/ 0 w 1662896"/>
              <a:gd name="connsiteY0" fmla="*/ 0 h 1620455"/>
              <a:gd name="connsiteX1" fmla="*/ 1662896 w 1662896"/>
              <a:gd name="connsiteY1" fmla="*/ 0 h 1620455"/>
              <a:gd name="connsiteX2" fmla="*/ 1662896 w 1662896"/>
              <a:gd name="connsiteY2" fmla="*/ 1620455 h 1620455"/>
              <a:gd name="connsiteX3" fmla="*/ 0 w 1662896"/>
              <a:gd name="connsiteY3" fmla="*/ 1620455 h 162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896" h="1620455">
                <a:moveTo>
                  <a:pt x="0" y="0"/>
                </a:moveTo>
                <a:lnTo>
                  <a:pt x="1662896" y="0"/>
                </a:lnTo>
                <a:lnTo>
                  <a:pt x="1662896" y="1620455"/>
                </a:lnTo>
                <a:lnTo>
                  <a:pt x="0" y="1620455"/>
                </a:lnTo>
                <a:close/>
              </a:path>
            </a:pathLst>
          </a:custGeom>
          <a:pattFill prst="pct5">
            <a:fgClr>
              <a:srgbClr val="8793A9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E0C64A2B-5A37-0DE9-549A-1268B68FE28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662875" y="3662455"/>
            <a:ext cx="1694180" cy="1650941"/>
          </a:xfrm>
          <a:custGeom>
            <a:avLst/>
            <a:gdLst>
              <a:gd name="csX0" fmla="*/ 0 w 1694180"/>
              <a:gd name="csY0" fmla="*/ 0 h 1650941"/>
              <a:gd name="csX1" fmla="*/ 1694180 w 1694180"/>
              <a:gd name="csY1" fmla="*/ 0 h 1650941"/>
              <a:gd name="csX2" fmla="*/ 1694180 w 1694180"/>
              <a:gd name="csY2" fmla="*/ 1650941 h 1650941"/>
              <a:gd name="csX3" fmla="*/ 0 w 1694180"/>
              <a:gd name="csY3" fmla="*/ 1650941 h 165094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694180" h="1650941">
                <a:moveTo>
                  <a:pt x="0" y="0"/>
                </a:moveTo>
                <a:lnTo>
                  <a:pt x="1694180" y="0"/>
                </a:lnTo>
                <a:lnTo>
                  <a:pt x="1694180" y="1650941"/>
                </a:lnTo>
                <a:lnTo>
                  <a:pt x="0" y="1650941"/>
                </a:lnTo>
                <a:close/>
              </a:path>
            </a:pathLst>
          </a:custGeom>
          <a:pattFill prst="pct5">
            <a:fgClr>
              <a:srgbClr val="8793A9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F04B63C6-1080-02FB-B540-8D50AF62B3F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60301" y="3662454"/>
            <a:ext cx="1694180" cy="1650941"/>
          </a:xfrm>
          <a:custGeom>
            <a:avLst/>
            <a:gdLst>
              <a:gd name="csX0" fmla="*/ 0 w 1694180"/>
              <a:gd name="csY0" fmla="*/ 0 h 1650941"/>
              <a:gd name="csX1" fmla="*/ 1694180 w 1694180"/>
              <a:gd name="csY1" fmla="*/ 0 h 1650941"/>
              <a:gd name="csX2" fmla="*/ 1694180 w 1694180"/>
              <a:gd name="csY2" fmla="*/ 1650941 h 1650941"/>
              <a:gd name="csX3" fmla="*/ 0 w 1694180"/>
              <a:gd name="csY3" fmla="*/ 1650941 h 165094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694180" h="1650941">
                <a:moveTo>
                  <a:pt x="0" y="0"/>
                </a:moveTo>
                <a:lnTo>
                  <a:pt x="1694180" y="0"/>
                </a:lnTo>
                <a:lnTo>
                  <a:pt x="1694180" y="1650941"/>
                </a:lnTo>
                <a:lnTo>
                  <a:pt x="0" y="1650941"/>
                </a:lnTo>
                <a:close/>
              </a:path>
            </a:pathLst>
          </a:custGeom>
          <a:pattFill prst="pct5">
            <a:fgClr>
              <a:srgbClr val="8793A9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1E80EAB1-3529-1F7F-D9BA-65D29E085B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21128" y="2028219"/>
            <a:ext cx="2745583" cy="8617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940"/>
              </a:lnSpc>
              <a:spcBef>
                <a:spcPts val="0"/>
              </a:spcBef>
              <a:buNone/>
              <a:defRPr lang="en-US" sz="3200" b="1" i="0" kern="1200" dirty="0">
                <a:solidFill>
                  <a:srgbClr val="090C3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TO BE</a:t>
            </a:r>
          </a:p>
          <a:p>
            <a:pPr lvl="0"/>
            <a:r>
              <a:rPr lang="en-US" dirty="0"/>
              <a:t>ADDED HERE</a:t>
            </a:r>
          </a:p>
        </p:txBody>
      </p:sp>
      <p:sp>
        <p:nvSpPr>
          <p:cNvPr id="37" name="Text Placeholder 17">
            <a:extLst>
              <a:ext uri="{FF2B5EF4-FFF2-40B4-BE49-F238E27FC236}">
                <a16:creationId xmlns:a16="http://schemas.microsoft.com/office/drawing/2014/main" id="{3E35C72C-98AA-BB62-2BB7-3912427D33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21128" y="3222592"/>
            <a:ext cx="2745583" cy="57264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760"/>
              </a:lnSpc>
              <a:spcBef>
                <a:spcPts val="0"/>
              </a:spcBef>
              <a:buNone/>
              <a:defRPr lang="en-US" sz="18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SUBHEADING TEXT HERE</a:t>
            </a:r>
          </a:p>
        </p:txBody>
      </p:sp>
      <p:sp>
        <p:nvSpPr>
          <p:cNvPr id="38" name="Text Placeholder 20">
            <a:extLst>
              <a:ext uri="{FF2B5EF4-FFF2-40B4-BE49-F238E27FC236}">
                <a16:creationId xmlns:a16="http://schemas.microsoft.com/office/drawing/2014/main" id="{253CDB2B-F2C0-D3BF-9982-FCC595DBF0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21128" y="3853589"/>
            <a:ext cx="2745583" cy="6375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lang="en-US" sz="1200" b="0" i="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endParaRPr lang="en-US" dirty="0"/>
          </a:p>
        </p:txBody>
      </p:sp>
      <p:sp>
        <p:nvSpPr>
          <p:cNvPr id="41" name="Text Placeholder 23">
            <a:extLst>
              <a:ext uri="{FF2B5EF4-FFF2-40B4-BE49-F238E27FC236}">
                <a16:creationId xmlns:a16="http://schemas.microsoft.com/office/drawing/2014/main" id="{7011E33D-B2CB-9E87-43DA-821D57A57FF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01191" y="2957998"/>
            <a:ext cx="1911100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42" name="Text Placeholder 26">
            <a:extLst>
              <a:ext uri="{FF2B5EF4-FFF2-40B4-BE49-F238E27FC236}">
                <a16:creationId xmlns:a16="http://schemas.microsoft.com/office/drawing/2014/main" id="{30DD2DDE-D4D6-B268-6E2C-0EAD513F350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01190" y="3108714"/>
            <a:ext cx="1911101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position or title</a:t>
            </a:r>
          </a:p>
        </p:txBody>
      </p:sp>
      <p:sp>
        <p:nvSpPr>
          <p:cNvPr id="45" name="Text Placeholder 23">
            <a:extLst>
              <a:ext uri="{FF2B5EF4-FFF2-40B4-BE49-F238E27FC236}">
                <a16:creationId xmlns:a16="http://schemas.microsoft.com/office/drawing/2014/main" id="{1EBEE8E9-2772-8217-7467-56B466259E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32034" y="2957998"/>
            <a:ext cx="1911100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46" name="Text Placeholder 26">
            <a:extLst>
              <a:ext uri="{FF2B5EF4-FFF2-40B4-BE49-F238E27FC236}">
                <a16:creationId xmlns:a16="http://schemas.microsoft.com/office/drawing/2014/main" id="{9420DB8D-D863-70A7-C964-758EC5423DE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32033" y="3108714"/>
            <a:ext cx="1911101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position or title</a:t>
            </a:r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BAB758A8-88B7-A113-9C86-9A140FD9F9E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62875" y="2957998"/>
            <a:ext cx="1911100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id="{13E4D14D-67D6-3EC2-1282-E76AE4CEEAC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62874" y="3108714"/>
            <a:ext cx="1911101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position or title</a:t>
            </a:r>
          </a:p>
        </p:txBody>
      </p:sp>
      <p:sp>
        <p:nvSpPr>
          <p:cNvPr id="57" name="Text Placeholder 23">
            <a:extLst>
              <a:ext uri="{FF2B5EF4-FFF2-40B4-BE49-F238E27FC236}">
                <a16:creationId xmlns:a16="http://schemas.microsoft.com/office/drawing/2014/main" id="{720D59C9-2974-EF5F-59F5-B6119BA730E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601191" y="5456482"/>
            <a:ext cx="1911100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58" name="Text Placeholder 26">
            <a:extLst>
              <a:ext uri="{FF2B5EF4-FFF2-40B4-BE49-F238E27FC236}">
                <a16:creationId xmlns:a16="http://schemas.microsoft.com/office/drawing/2014/main" id="{8FAEBB01-D071-C12C-C16D-567D4AE3930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01190" y="5607198"/>
            <a:ext cx="1911101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position or title</a:t>
            </a:r>
          </a:p>
        </p:txBody>
      </p:sp>
      <p:sp>
        <p:nvSpPr>
          <p:cNvPr id="59" name="Text Placeholder 23">
            <a:extLst>
              <a:ext uri="{FF2B5EF4-FFF2-40B4-BE49-F238E27FC236}">
                <a16:creationId xmlns:a16="http://schemas.microsoft.com/office/drawing/2014/main" id="{CD8A6637-2573-4603-D669-C3B8EA5A8B7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32034" y="5456482"/>
            <a:ext cx="1911100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60" name="Text Placeholder 26">
            <a:extLst>
              <a:ext uri="{FF2B5EF4-FFF2-40B4-BE49-F238E27FC236}">
                <a16:creationId xmlns:a16="http://schemas.microsoft.com/office/drawing/2014/main" id="{A3A8ACA4-C89E-37E5-0A4E-3A096D996C2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632033" y="5607198"/>
            <a:ext cx="1911101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position or title</a:t>
            </a:r>
          </a:p>
        </p:txBody>
      </p:sp>
      <p:sp>
        <p:nvSpPr>
          <p:cNvPr id="61" name="Text Placeholder 23">
            <a:extLst>
              <a:ext uri="{FF2B5EF4-FFF2-40B4-BE49-F238E27FC236}">
                <a16:creationId xmlns:a16="http://schemas.microsoft.com/office/drawing/2014/main" id="{7B8F3AC1-91EB-0A1C-589C-589193B0DB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62875" y="5456482"/>
            <a:ext cx="1911100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62" name="Text Placeholder 26">
            <a:extLst>
              <a:ext uri="{FF2B5EF4-FFF2-40B4-BE49-F238E27FC236}">
                <a16:creationId xmlns:a16="http://schemas.microsoft.com/office/drawing/2014/main" id="{A4AB3C9B-CE49-003C-E2D1-073B29F41F2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662874" y="5607198"/>
            <a:ext cx="1911101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position or 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421672-BE7D-F472-6C0C-20B55A74FB07}"/>
              </a:ext>
            </a:extLst>
          </p:cNvPr>
          <p:cNvSpPr txBox="1"/>
          <p:nvPr userDrawn="1"/>
        </p:nvSpPr>
        <p:spPr>
          <a:xfrm>
            <a:off x="655981" y="248478"/>
            <a:ext cx="4011165" cy="3081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900" b="0" i="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WELCOME TO EAST COAST 2026</a:t>
            </a:r>
          </a:p>
        </p:txBody>
      </p:sp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15228C68-EB16-0113-1C42-BE1589E489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712" b="-15833"/>
          <a:stretch>
            <a:fillRect/>
          </a:stretch>
        </p:blipFill>
        <p:spPr>
          <a:xfrm rot="5400000">
            <a:off x="3238249" y="4864492"/>
            <a:ext cx="2047461" cy="19395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08A8FA-78BA-B7B1-E786-B3CF23FEED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1304" y="5729694"/>
            <a:ext cx="1695864" cy="104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88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with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88141FE-7055-C221-9B25-B3ABC5F9F8F5}"/>
              </a:ext>
            </a:extLst>
          </p:cNvPr>
          <p:cNvGrpSpPr/>
          <p:nvPr userDrawn="1"/>
        </p:nvGrpSpPr>
        <p:grpSpPr>
          <a:xfrm>
            <a:off x="655981" y="724459"/>
            <a:ext cx="379798" cy="2298356"/>
            <a:chOff x="655983" y="2287741"/>
            <a:chExt cx="379798" cy="229835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8F68ACF-1656-BE90-DE30-29D84EB41E7E}"/>
                </a:ext>
              </a:extLst>
            </p:cNvPr>
            <p:cNvSpPr/>
            <p:nvPr userDrawn="1"/>
          </p:nvSpPr>
          <p:spPr>
            <a:xfrm>
              <a:off x="663547" y="2287959"/>
              <a:ext cx="372234" cy="2298138"/>
            </a:xfrm>
            <a:prstGeom prst="rect">
              <a:avLst/>
            </a:prstGeom>
            <a:solidFill>
              <a:srgbClr val="090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8C0DAFD-6B20-7755-D8AE-EF844C421FA7}"/>
                </a:ext>
              </a:extLst>
            </p:cNvPr>
            <p:cNvSpPr txBox="1"/>
            <p:nvPr userDrawn="1"/>
          </p:nvSpPr>
          <p:spPr>
            <a:xfrm rot="16200000">
              <a:off x="209748" y="3138875"/>
              <a:ext cx="1260217" cy="36774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000" b="1" i="0" spc="300" dirty="0">
                  <a:solidFill>
                    <a:schemeClr val="bg1"/>
                  </a:solidFill>
                  <a:latin typeface="Century Gothic" panose="020B0502020202020204" pitchFamily="34" charset="0"/>
                  <a:cs typeface="Poppins" panose="00000500000000000000" pitchFamily="50" charset="0"/>
                </a:rPr>
                <a:t>NEW YORK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40AF60C-6259-F57F-56D8-E5840E718975}"/>
                </a:ext>
              </a:extLst>
            </p:cNvPr>
            <p:cNvSpPr/>
            <p:nvPr userDrawn="1"/>
          </p:nvSpPr>
          <p:spPr>
            <a:xfrm>
              <a:off x="663546" y="2287959"/>
              <a:ext cx="372234" cy="304720"/>
            </a:xfrm>
            <a:prstGeom prst="rect">
              <a:avLst/>
            </a:prstGeom>
            <a:solidFill>
              <a:srgbClr val="00F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B60F10B-36A4-BFA6-4EAC-BD6832ED5FF9}"/>
                </a:ext>
              </a:extLst>
            </p:cNvPr>
            <p:cNvSpPr/>
            <p:nvPr userDrawn="1"/>
          </p:nvSpPr>
          <p:spPr>
            <a:xfrm>
              <a:off x="663546" y="2287741"/>
              <a:ext cx="372234" cy="235146"/>
            </a:xfrm>
            <a:prstGeom prst="rect">
              <a:avLst/>
            </a:prstGeom>
            <a:solidFill>
              <a:srgbClr val="00D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AA2CD16-1873-BC27-B921-C46F30FFC4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900" y="4085760"/>
              <a:ext cx="289526" cy="28952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6969A15E-0CA0-F3AF-693A-B20E70E1C96B}"/>
              </a:ext>
            </a:extLst>
          </p:cNvPr>
          <p:cNvSpPr/>
          <p:nvPr userDrawn="1"/>
        </p:nvSpPr>
        <p:spPr>
          <a:xfrm>
            <a:off x="4175760" y="0"/>
            <a:ext cx="8016240" cy="6889065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EC4DE7A9-C49E-CB7C-1035-5980C199FD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73" b="-15833"/>
          <a:stretch>
            <a:fillRect/>
          </a:stretch>
        </p:blipFill>
        <p:spPr>
          <a:xfrm rot="10800000">
            <a:off x="-1" y="4794346"/>
            <a:ext cx="2247727" cy="2063653"/>
          </a:xfrm>
          <a:prstGeom prst="rect">
            <a:avLst/>
          </a:prstGeom>
        </p:spPr>
      </p:pic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6B3CD311-CC59-8010-AC77-287C2A61CE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62722" y="2776520"/>
            <a:ext cx="3747195" cy="8541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940"/>
              </a:lnSpc>
              <a:spcBef>
                <a:spcPts val="0"/>
              </a:spcBef>
              <a:buNone/>
              <a:defRPr lang="en-US" sz="3200" b="1" i="0" kern="1200" dirty="0">
                <a:solidFill>
                  <a:srgbClr val="090C3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THANK YOU FOR ATTENDING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A24A4C-EB1E-023E-F838-1163182886DA}"/>
              </a:ext>
            </a:extLst>
          </p:cNvPr>
          <p:cNvSpPr/>
          <p:nvPr userDrawn="1"/>
        </p:nvSpPr>
        <p:spPr>
          <a:xfrm>
            <a:off x="2063652" y="1251284"/>
            <a:ext cx="5097543" cy="4398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C279BF72-8538-FC4A-2675-F67232B93C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208213" y="1666241"/>
            <a:ext cx="4511040" cy="3527367"/>
          </a:xfrm>
          <a:custGeom>
            <a:avLst/>
            <a:gdLst>
              <a:gd name="connsiteX0" fmla="*/ 3302601 w 4511040"/>
              <a:gd name="connsiteY0" fmla="*/ 1835367 h 3527367"/>
              <a:gd name="connsiteX1" fmla="*/ 4511040 w 4511040"/>
              <a:gd name="connsiteY1" fmla="*/ 1835367 h 3527367"/>
              <a:gd name="connsiteX2" fmla="*/ 4511040 w 4511040"/>
              <a:gd name="connsiteY2" fmla="*/ 3527367 h 3527367"/>
              <a:gd name="connsiteX3" fmla="*/ 3302601 w 4511040"/>
              <a:gd name="connsiteY3" fmla="*/ 3527367 h 3527367"/>
              <a:gd name="connsiteX4" fmla="*/ 0 w 4511040"/>
              <a:gd name="connsiteY4" fmla="*/ 1835367 h 3527367"/>
              <a:gd name="connsiteX5" fmla="*/ 3146107 w 4511040"/>
              <a:gd name="connsiteY5" fmla="*/ 1835367 h 3527367"/>
              <a:gd name="connsiteX6" fmla="*/ 3146107 w 4511040"/>
              <a:gd name="connsiteY6" fmla="*/ 3527367 h 3527367"/>
              <a:gd name="connsiteX7" fmla="*/ 0 w 4511040"/>
              <a:gd name="connsiteY7" fmla="*/ 3527367 h 3527367"/>
              <a:gd name="connsiteX8" fmla="*/ 0 w 4511040"/>
              <a:gd name="connsiteY8" fmla="*/ 0 h 3527367"/>
              <a:gd name="connsiteX9" fmla="*/ 4511040 w 4511040"/>
              <a:gd name="connsiteY9" fmla="*/ 0 h 3527367"/>
              <a:gd name="connsiteX10" fmla="*/ 4511040 w 4511040"/>
              <a:gd name="connsiteY10" fmla="*/ 1692000 h 3527367"/>
              <a:gd name="connsiteX11" fmla="*/ 0 w 4511040"/>
              <a:gd name="connsiteY11" fmla="*/ 1692000 h 352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1040" h="3527367">
                <a:moveTo>
                  <a:pt x="3302601" y="1835367"/>
                </a:moveTo>
                <a:lnTo>
                  <a:pt x="4511040" y="1835367"/>
                </a:lnTo>
                <a:lnTo>
                  <a:pt x="4511040" y="3527367"/>
                </a:lnTo>
                <a:lnTo>
                  <a:pt x="3302601" y="3527367"/>
                </a:lnTo>
                <a:close/>
                <a:moveTo>
                  <a:pt x="0" y="1835367"/>
                </a:moveTo>
                <a:lnTo>
                  <a:pt x="3146107" y="1835367"/>
                </a:lnTo>
                <a:lnTo>
                  <a:pt x="3146107" y="3527367"/>
                </a:lnTo>
                <a:lnTo>
                  <a:pt x="0" y="3527367"/>
                </a:lnTo>
                <a:close/>
                <a:moveTo>
                  <a:pt x="0" y="0"/>
                </a:moveTo>
                <a:lnTo>
                  <a:pt x="4511040" y="0"/>
                </a:lnTo>
                <a:lnTo>
                  <a:pt x="4511040" y="1692000"/>
                </a:lnTo>
                <a:lnTo>
                  <a:pt x="0" y="1692000"/>
                </a:lnTo>
                <a:close/>
              </a:path>
            </a:pathLst>
          </a:custGeom>
          <a:pattFill prst="pct5">
            <a:fgClr>
              <a:srgbClr val="8793A9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DBAA30-B1C4-FA44-E591-399B68B37BFB}"/>
              </a:ext>
            </a:extLst>
          </p:cNvPr>
          <p:cNvSpPr txBox="1"/>
          <p:nvPr userDrawn="1"/>
        </p:nvSpPr>
        <p:spPr>
          <a:xfrm>
            <a:off x="600188" y="248478"/>
            <a:ext cx="4011165" cy="3081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900" b="0" i="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EAST COAST 2026</a:t>
            </a:r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F639587A-6A63-48F6-353D-3D338B3FFD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62722" y="3722421"/>
            <a:ext cx="3583106" cy="2971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3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HAVE A SAFE JOURNEY HOME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34F636-CDB9-613F-0E74-B67E04FAD985}"/>
              </a:ext>
            </a:extLst>
          </p:cNvPr>
          <p:cNvSpPr/>
          <p:nvPr userDrawn="1"/>
        </p:nvSpPr>
        <p:spPr>
          <a:xfrm>
            <a:off x="11921070" y="-67377"/>
            <a:ext cx="280555" cy="6956442"/>
          </a:xfrm>
          <a:prstGeom prst="rect">
            <a:avLst/>
          </a:prstGeom>
          <a:gradFill>
            <a:gsLst>
              <a:gs pos="19000">
                <a:srgbClr val="090C37"/>
              </a:gs>
              <a:gs pos="52000">
                <a:srgbClr val="00F88A"/>
              </a:gs>
              <a:gs pos="100000">
                <a:srgbClr val="00DDD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F87041-C61A-3CC3-7C40-235E600078D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89365" y="5650029"/>
            <a:ext cx="1695864" cy="104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67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ss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A5F532-F889-F658-FE45-5A712E1E26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200A3D53-457B-552E-78E5-1DA5520571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6903" y="2234291"/>
            <a:ext cx="3661828" cy="632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40"/>
              </a:lnSpc>
              <a:spcBef>
                <a:spcPts val="0"/>
              </a:spcBef>
              <a:buNone/>
              <a:defRPr lang="en-US" sz="3200" b="1" i="0" kern="1200" dirty="0">
                <a:solidFill>
                  <a:srgbClr val="090C3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Session Title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483E31EF-6F82-5E22-D7B5-8D55D73AA7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04368" y="3134360"/>
            <a:ext cx="3661829" cy="29464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760"/>
              </a:lnSpc>
              <a:spcBef>
                <a:spcPts val="0"/>
              </a:spcBef>
              <a:buNone/>
              <a:defRPr lang="en-US" sz="18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Session Title Sub Header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12B95D44-B4CD-CB52-C30E-49E47815FD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04368" y="3568221"/>
            <a:ext cx="3661829" cy="2946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lang="en-US" sz="1200" b="0" i="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805184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BD40F4-E054-191D-1AC8-4985E6A8E74E}"/>
              </a:ext>
            </a:extLst>
          </p:cNvPr>
          <p:cNvSpPr/>
          <p:nvPr userDrawn="1"/>
        </p:nvSpPr>
        <p:spPr>
          <a:xfrm>
            <a:off x="1194816" y="688975"/>
            <a:ext cx="4901184" cy="6161701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A4FB18-3CCA-DEEA-54E7-DC6A9D3ACED1}"/>
              </a:ext>
            </a:extLst>
          </p:cNvPr>
          <p:cNvSpPr/>
          <p:nvPr userDrawn="1"/>
        </p:nvSpPr>
        <p:spPr>
          <a:xfrm>
            <a:off x="12610709" y="0"/>
            <a:ext cx="280555" cy="6858000"/>
          </a:xfrm>
          <a:prstGeom prst="rect">
            <a:avLst/>
          </a:prstGeom>
          <a:solidFill>
            <a:srgbClr val="090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244B4F8-132E-DD3C-D37A-E1343B6BE9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43592" y="2643686"/>
            <a:ext cx="3609244" cy="15307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940"/>
              </a:lnSpc>
              <a:spcBef>
                <a:spcPts val="0"/>
              </a:spcBef>
              <a:buNone/>
              <a:defRPr lang="en-US" sz="3200" b="1" i="0" kern="1200" dirty="0">
                <a:solidFill>
                  <a:srgbClr val="090C3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HEADLINE</a:t>
            </a:r>
          </a:p>
          <a:p>
            <a:pPr lvl="0"/>
            <a:r>
              <a:rPr lang="en-US" dirty="0"/>
              <a:t>IN THIS AREA</a:t>
            </a:r>
          </a:p>
          <a:p>
            <a:pPr lvl="0"/>
            <a:r>
              <a:rPr lang="en-US" dirty="0"/>
              <a:t>OVER FOUR LINES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2EF9BC70-E241-3BFD-9EAF-CD7BDA88C1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43592" y="4328974"/>
            <a:ext cx="3182159" cy="57264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760"/>
              </a:lnSpc>
              <a:spcBef>
                <a:spcPts val="0"/>
              </a:spcBef>
              <a:buNone/>
              <a:defRPr lang="en-US" sz="18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SUBHEADING TEXT HERE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D70CDA67-09EB-0326-C968-61AC395A87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6260" y="4600845"/>
            <a:ext cx="5222769" cy="7513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lang="en-US" sz="1200" b="0" i="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ipsa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Add body copy text in this area Sed </a:t>
            </a:r>
            <a:r>
              <a:rPr lang="en-US" dirty="0" err="1"/>
              <a:t>ut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131C29-742F-DDD5-483A-EE89B208ACC5}"/>
              </a:ext>
            </a:extLst>
          </p:cNvPr>
          <p:cNvSpPr txBox="1"/>
          <p:nvPr userDrawn="1"/>
        </p:nvSpPr>
        <p:spPr>
          <a:xfrm>
            <a:off x="655981" y="248478"/>
            <a:ext cx="4011165" cy="3081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900" b="0" i="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WELCOME TO EAST COAST 2026</a:t>
            </a:r>
          </a:p>
        </p:txBody>
      </p:sp>
      <p:pic>
        <p:nvPicPr>
          <p:cNvPr id="24" name="Picture 23" descr="Background pattern&#10;&#10;Description automatically generated">
            <a:extLst>
              <a:ext uri="{FF2B5EF4-FFF2-40B4-BE49-F238E27FC236}">
                <a16:creationId xmlns:a16="http://schemas.microsoft.com/office/drawing/2014/main" id="{3A9FC03F-0192-CE5E-F3A2-6CE0EDD33B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712" b="-15833"/>
          <a:stretch>
            <a:fillRect/>
          </a:stretch>
        </p:blipFill>
        <p:spPr>
          <a:xfrm rot="10800000">
            <a:off x="-1" y="4918445"/>
            <a:ext cx="2047461" cy="1939555"/>
          </a:xfrm>
          <a:prstGeom prst="rect">
            <a:avLst/>
          </a:prstGeom>
        </p:spPr>
      </p:pic>
      <p:sp>
        <p:nvSpPr>
          <p:cNvPr id="32" name="Freeform: Shape 12">
            <a:extLst>
              <a:ext uri="{FF2B5EF4-FFF2-40B4-BE49-F238E27FC236}">
                <a16:creationId xmlns:a16="http://schemas.microsoft.com/office/drawing/2014/main" id="{52360F3A-F454-C6EB-233C-33AF85F582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688975"/>
            <a:ext cx="5521350" cy="3642394"/>
          </a:xfrm>
          <a:custGeom>
            <a:avLst/>
            <a:gdLst>
              <a:gd name="csX0" fmla="*/ 0 w 4968240"/>
              <a:gd name="csY0" fmla="*/ 0 h 6858000"/>
              <a:gd name="csX1" fmla="*/ 4968240 w 4968240"/>
              <a:gd name="csY1" fmla="*/ 0 h 6858000"/>
              <a:gd name="csX2" fmla="*/ 4968240 w 4968240"/>
              <a:gd name="csY2" fmla="*/ 6858000 h 6858000"/>
              <a:gd name="csX3" fmla="*/ 0 w 4968240"/>
              <a:gd name="csY3" fmla="*/ 6858000 h 6858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4968240" h="6858000">
                <a:moveTo>
                  <a:pt x="0" y="0"/>
                </a:moveTo>
                <a:lnTo>
                  <a:pt x="4968240" y="0"/>
                </a:lnTo>
                <a:lnTo>
                  <a:pt x="4968240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CEDBD39-E101-2DEB-7A67-381CEB134B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3592" y="1241294"/>
            <a:ext cx="1121559" cy="1012836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8561EB3C-4DDA-3B90-35D0-28F36661ECDF}"/>
              </a:ext>
            </a:extLst>
          </p:cNvPr>
          <p:cNvSpPr/>
          <p:nvPr userDrawn="1"/>
        </p:nvSpPr>
        <p:spPr>
          <a:xfrm>
            <a:off x="11964591" y="-9991"/>
            <a:ext cx="280555" cy="6867991"/>
          </a:xfrm>
          <a:prstGeom prst="rect">
            <a:avLst/>
          </a:prstGeom>
          <a:gradFill>
            <a:gsLst>
              <a:gs pos="19000">
                <a:srgbClr val="090C37"/>
              </a:gs>
              <a:gs pos="52000">
                <a:srgbClr val="00F88A"/>
              </a:gs>
              <a:gs pos="100000">
                <a:srgbClr val="00DDD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7E21EA-CB5A-4955-413D-96621A382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37299" y="5791200"/>
            <a:ext cx="1695864" cy="104965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0981AF8-03F4-D78B-CEF2-242D36DADD2D}"/>
              </a:ext>
            </a:extLst>
          </p:cNvPr>
          <p:cNvGrpSpPr/>
          <p:nvPr userDrawn="1"/>
        </p:nvGrpSpPr>
        <p:grpSpPr>
          <a:xfrm>
            <a:off x="655981" y="706870"/>
            <a:ext cx="379798" cy="2298356"/>
            <a:chOff x="655983" y="2287741"/>
            <a:chExt cx="379798" cy="229835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1840A72-E672-624D-4EFC-B3CE68DD1F36}"/>
                </a:ext>
              </a:extLst>
            </p:cNvPr>
            <p:cNvSpPr/>
            <p:nvPr userDrawn="1"/>
          </p:nvSpPr>
          <p:spPr>
            <a:xfrm>
              <a:off x="663547" y="2287959"/>
              <a:ext cx="372234" cy="2298138"/>
            </a:xfrm>
            <a:prstGeom prst="rect">
              <a:avLst/>
            </a:prstGeom>
            <a:solidFill>
              <a:srgbClr val="090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953080F-A5A3-ECC5-1BBC-AD0E20D3620F}"/>
                </a:ext>
              </a:extLst>
            </p:cNvPr>
            <p:cNvSpPr txBox="1"/>
            <p:nvPr userDrawn="1"/>
          </p:nvSpPr>
          <p:spPr>
            <a:xfrm rot="16200000">
              <a:off x="209748" y="3138875"/>
              <a:ext cx="1260217" cy="36774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000" b="1" i="0" spc="300" dirty="0">
                  <a:solidFill>
                    <a:schemeClr val="bg1"/>
                  </a:solidFill>
                  <a:latin typeface="Century Gothic" panose="020B0502020202020204" pitchFamily="34" charset="0"/>
                  <a:cs typeface="Poppins" panose="00000500000000000000" pitchFamily="50" charset="0"/>
                </a:rPr>
                <a:t>NEW YORK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35230C2-17DD-17BD-DCD0-E0EE53BAD853}"/>
                </a:ext>
              </a:extLst>
            </p:cNvPr>
            <p:cNvSpPr/>
            <p:nvPr userDrawn="1"/>
          </p:nvSpPr>
          <p:spPr>
            <a:xfrm>
              <a:off x="663546" y="2287959"/>
              <a:ext cx="372234" cy="304720"/>
            </a:xfrm>
            <a:prstGeom prst="rect">
              <a:avLst/>
            </a:prstGeom>
            <a:solidFill>
              <a:srgbClr val="00F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4DF17B0-BB5A-0EA0-07AC-981B1848B34C}"/>
                </a:ext>
              </a:extLst>
            </p:cNvPr>
            <p:cNvSpPr/>
            <p:nvPr userDrawn="1"/>
          </p:nvSpPr>
          <p:spPr>
            <a:xfrm>
              <a:off x="663546" y="2287741"/>
              <a:ext cx="372234" cy="235146"/>
            </a:xfrm>
            <a:prstGeom prst="rect">
              <a:avLst/>
            </a:prstGeom>
            <a:solidFill>
              <a:srgbClr val="00D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C28EEC6-195D-BA33-B0C3-ECB7D18A10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900" y="4085760"/>
              <a:ext cx="289526" cy="289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0819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244B4F8-132E-DD3C-D37A-E1343B6BE9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04223" y="1218073"/>
            <a:ext cx="8466956" cy="8197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940"/>
              </a:lnSpc>
              <a:spcBef>
                <a:spcPts val="0"/>
              </a:spcBef>
              <a:buNone/>
              <a:defRPr lang="en-US" sz="3200" b="1" i="0" kern="1200" dirty="0">
                <a:solidFill>
                  <a:srgbClr val="090C3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HEADLINE IN THIS AREA</a:t>
            </a:r>
          </a:p>
          <a:p>
            <a:pPr lvl="0"/>
            <a:r>
              <a:rPr lang="en-US" dirty="0"/>
              <a:t>OVER TWO LINES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2EF9BC70-E241-3BFD-9EAF-CD7BDA88C1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22813" y="2137337"/>
            <a:ext cx="3182159" cy="57264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760"/>
              </a:lnSpc>
              <a:spcBef>
                <a:spcPts val="0"/>
              </a:spcBef>
              <a:buNone/>
              <a:defRPr lang="en-US" sz="18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SUBHEADING TEXT HERE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D70CDA67-09EB-0326-C968-61AC395A87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3546" y="3605864"/>
            <a:ext cx="10829606" cy="134526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i="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ipsa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laudantium.</a:t>
            </a:r>
          </a:p>
          <a:p>
            <a:pPr lvl="0"/>
            <a:endParaRPr lang="en-US" dirty="0" err="1"/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ipsa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</a:t>
            </a:r>
          </a:p>
          <a:p>
            <a:pPr lvl="0"/>
            <a:endParaRPr lang="en-US" dirty="0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A48A98E2-2C58-AC84-7AD2-B89C27139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089" b="-15833"/>
          <a:stretch>
            <a:fillRect/>
          </a:stretch>
        </p:blipFill>
        <p:spPr>
          <a:xfrm rot="10800000">
            <a:off x="655981" y="5269330"/>
            <a:ext cx="2857240" cy="15886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8D5EE1-E951-7D5A-EB70-DE8F5C717C8D}"/>
              </a:ext>
            </a:extLst>
          </p:cNvPr>
          <p:cNvSpPr txBox="1"/>
          <p:nvPr userDrawn="1"/>
        </p:nvSpPr>
        <p:spPr>
          <a:xfrm>
            <a:off x="655981" y="248478"/>
            <a:ext cx="4011165" cy="3081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900" b="0" i="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WELCOME TO EAST COAST 2026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AFBD65C-C043-6061-D78A-F25A8D54DDF5}"/>
              </a:ext>
            </a:extLst>
          </p:cNvPr>
          <p:cNvCxnSpPr>
            <a:cxnSpLocks/>
          </p:cNvCxnSpPr>
          <p:nvPr userDrawn="1"/>
        </p:nvCxnSpPr>
        <p:spPr>
          <a:xfrm>
            <a:off x="1359773" y="3205946"/>
            <a:ext cx="9911410" cy="0"/>
          </a:xfrm>
          <a:prstGeom prst="line">
            <a:avLst/>
          </a:prstGeom>
          <a:ln w="9525">
            <a:solidFill>
              <a:srgbClr val="090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35061E4F-66D6-132D-9753-0418FC4489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768" y="1459909"/>
            <a:ext cx="1121559" cy="1012836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001A17C-62A9-F547-E61E-E0D73D0BDB09}"/>
              </a:ext>
            </a:extLst>
          </p:cNvPr>
          <p:cNvCxnSpPr/>
          <p:nvPr userDrawn="1"/>
        </p:nvCxnSpPr>
        <p:spPr>
          <a:xfrm>
            <a:off x="2558554" y="907590"/>
            <a:ext cx="0" cy="2298356"/>
          </a:xfrm>
          <a:prstGeom prst="line">
            <a:avLst/>
          </a:prstGeom>
          <a:ln w="9525">
            <a:solidFill>
              <a:srgbClr val="090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A85A8F0-D84E-C477-BE60-610CE1774CF4}"/>
              </a:ext>
            </a:extLst>
          </p:cNvPr>
          <p:cNvSpPr/>
          <p:nvPr userDrawn="1"/>
        </p:nvSpPr>
        <p:spPr>
          <a:xfrm>
            <a:off x="11933163" y="-31066"/>
            <a:ext cx="280555" cy="6889066"/>
          </a:xfrm>
          <a:prstGeom prst="rect">
            <a:avLst/>
          </a:prstGeom>
          <a:gradFill>
            <a:gsLst>
              <a:gs pos="19000">
                <a:srgbClr val="090C37"/>
              </a:gs>
              <a:gs pos="52000">
                <a:srgbClr val="00F88A"/>
              </a:gs>
              <a:gs pos="100000">
                <a:srgbClr val="00DDD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285953-B9B4-BBE3-E185-2F44EADBE1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40155" y="5669075"/>
            <a:ext cx="1695864" cy="104965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7BD40F4-E054-191D-1AC8-4985E6A8E74E}"/>
              </a:ext>
            </a:extLst>
          </p:cNvPr>
          <p:cNvSpPr/>
          <p:nvPr userDrawn="1"/>
        </p:nvSpPr>
        <p:spPr>
          <a:xfrm>
            <a:off x="-101597" y="5327270"/>
            <a:ext cx="12031578" cy="1530730"/>
          </a:xfrm>
          <a:prstGeom prst="rect">
            <a:avLst/>
          </a:prstGeom>
          <a:solidFill>
            <a:schemeClr val="tx2">
              <a:alpha val="1043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76EEBAB-0E8C-4C51-37CC-00E0C910DCB6}"/>
              </a:ext>
            </a:extLst>
          </p:cNvPr>
          <p:cNvGrpSpPr/>
          <p:nvPr userDrawn="1"/>
        </p:nvGrpSpPr>
        <p:grpSpPr>
          <a:xfrm>
            <a:off x="655981" y="907590"/>
            <a:ext cx="379798" cy="2298356"/>
            <a:chOff x="655983" y="2287741"/>
            <a:chExt cx="379798" cy="229835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E771973-FCF6-FA46-7466-2F3436DFA262}"/>
                </a:ext>
              </a:extLst>
            </p:cNvPr>
            <p:cNvSpPr/>
            <p:nvPr userDrawn="1"/>
          </p:nvSpPr>
          <p:spPr>
            <a:xfrm>
              <a:off x="663547" y="2287959"/>
              <a:ext cx="372234" cy="2298138"/>
            </a:xfrm>
            <a:prstGeom prst="rect">
              <a:avLst/>
            </a:prstGeom>
            <a:solidFill>
              <a:srgbClr val="090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E1E34C8-BEDD-096A-64FA-B2BA29404005}"/>
                </a:ext>
              </a:extLst>
            </p:cNvPr>
            <p:cNvSpPr txBox="1"/>
            <p:nvPr userDrawn="1"/>
          </p:nvSpPr>
          <p:spPr>
            <a:xfrm rot="16200000">
              <a:off x="209748" y="3138875"/>
              <a:ext cx="1260217" cy="36774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000" b="1" i="0" spc="300" dirty="0">
                  <a:solidFill>
                    <a:schemeClr val="bg1"/>
                  </a:solidFill>
                  <a:latin typeface="Century Gothic" panose="020B0502020202020204" pitchFamily="34" charset="0"/>
                  <a:cs typeface="Poppins" panose="00000500000000000000" pitchFamily="50" charset="0"/>
                </a:rPr>
                <a:t>NEW YORK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72E735C-6083-03AF-3BDB-A308BDA54B2C}"/>
                </a:ext>
              </a:extLst>
            </p:cNvPr>
            <p:cNvSpPr/>
            <p:nvPr userDrawn="1"/>
          </p:nvSpPr>
          <p:spPr>
            <a:xfrm>
              <a:off x="663546" y="2287959"/>
              <a:ext cx="372234" cy="304720"/>
            </a:xfrm>
            <a:prstGeom prst="rect">
              <a:avLst/>
            </a:prstGeom>
            <a:solidFill>
              <a:srgbClr val="00F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EE9AD40-B8E1-85F8-2BB6-239AC1A70B95}"/>
                </a:ext>
              </a:extLst>
            </p:cNvPr>
            <p:cNvSpPr/>
            <p:nvPr userDrawn="1"/>
          </p:nvSpPr>
          <p:spPr>
            <a:xfrm>
              <a:off x="663546" y="2287741"/>
              <a:ext cx="372234" cy="235146"/>
            </a:xfrm>
            <a:prstGeom prst="rect">
              <a:avLst/>
            </a:prstGeom>
            <a:solidFill>
              <a:srgbClr val="00D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2C3BDDE-D916-A146-9B0B-4BC6708107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900" y="4085760"/>
              <a:ext cx="289526" cy="289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2687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and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244B4F8-132E-DD3C-D37A-E1343B6BE9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18947" y="963726"/>
            <a:ext cx="9523720" cy="8197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940"/>
              </a:lnSpc>
              <a:spcBef>
                <a:spcPts val="0"/>
              </a:spcBef>
              <a:buNone/>
              <a:defRPr lang="en-US" sz="3200" b="1" i="0" kern="1200" dirty="0">
                <a:solidFill>
                  <a:srgbClr val="090C3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HEADLINE IN THIS AREA OVER TWO LINES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D70CDA67-09EB-0326-C968-61AC395A87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8947" y="2322504"/>
            <a:ext cx="9523717" cy="308170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i="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ipsa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laudantium.</a:t>
            </a:r>
          </a:p>
          <a:p>
            <a:pPr lvl="0"/>
            <a:endParaRPr lang="en-US" dirty="0" err="1"/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ipsa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</a:t>
            </a:r>
          </a:p>
          <a:p>
            <a:pPr lvl="0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8D5EE1-E951-7D5A-EB70-DE8F5C717C8D}"/>
              </a:ext>
            </a:extLst>
          </p:cNvPr>
          <p:cNvSpPr txBox="1"/>
          <p:nvPr userDrawn="1"/>
        </p:nvSpPr>
        <p:spPr>
          <a:xfrm>
            <a:off x="655981" y="248478"/>
            <a:ext cx="4011165" cy="3081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900" b="0" i="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WELCOME TO EAST COAST 2026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AFBD65C-C043-6061-D78A-F25A8D54DDF5}"/>
              </a:ext>
            </a:extLst>
          </p:cNvPr>
          <p:cNvCxnSpPr>
            <a:cxnSpLocks/>
          </p:cNvCxnSpPr>
          <p:nvPr userDrawn="1"/>
        </p:nvCxnSpPr>
        <p:spPr>
          <a:xfrm>
            <a:off x="1359773" y="2056768"/>
            <a:ext cx="9911410" cy="0"/>
          </a:xfrm>
          <a:prstGeom prst="line">
            <a:avLst/>
          </a:prstGeom>
          <a:ln w="9525">
            <a:solidFill>
              <a:srgbClr val="090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001A17C-62A9-F547-E61E-E0D73D0BDB09}"/>
              </a:ext>
            </a:extLst>
          </p:cNvPr>
          <p:cNvCxnSpPr/>
          <p:nvPr userDrawn="1"/>
        </p:nvCxnSpPr>
        <p:spPr>
          <a:xfrm>
            <a:off x="1359773" y="907590"/>
            <a:ext cx="0" cy="2298356"/>
          </a:xfrm>
          <a:prstGeom prst="line">
            <a:avLst/>
          </a:prstGeom>
          <a:ln w="9525">
            <a:solidFill>
              <a:srgbClr val="090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A85A8F0-D84E-C477-BE60-610CE1774CF4}"/>
              </a:ext>
            </a:extLst>
          </p:cNvPr>
          <p:cNvSpPr/>
          <p:nvPr userDrawn="1"/>
        </p:nvSpPr>
        <p:spPr>
          <a:xfrm>
            <a:off x="11933163" y="-31066"/>
            <a:ext cx="280555" cy="6889066"/>
          </a:xfrm>
          <a:prstGeom prst="rect">
            <a:avLst/>
          </a:prstGeom>
          <a:gradFill>
            <a:gsLst>
              <a:gs pos="19000">
                <a:srgbClr val="090C37"/>
              </a:gs>
              <a:gs pos="52000">
                <a:srgbClr val="00F88A"/>
              </a:gs>
              <a:gs pos="100000">
                <a:srgbClr val="00DDD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A48A98E2-2C58-AC84-7AD2-B89C27139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833"/>
          <a:stretch>
            <a:fillRect/>
          </a:stretch>
        </p:blipFill>
        <p:spPr>
          <a:xfrm rot="5400000">
            <a:off x="10612040" y="-45576"/>
            <a:ext cx="1497514" cy="15886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811997-3C54-6750-1B1E-7587ED8DCB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83"/>
          <a:stretch>
            <a:fillRect/>
          </a:stretch>
        </p:blipFill>
        <p:spPr>
          <a:xfrm>
            <a:off x="8890000" y="5701992"/>
            <a:ext cx="3043163" cy="104965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286B4C2-CA60-6D99-2D5A-85651A613533}"/>
              </a:ext>
            </a:extLst>
          </p:cNvPr>
          <p:cNvGrpSpPr/>
          <p:nvPr userDrawn="1"/>
        </p:nvGrpSpPr>
        <p:grpSpPr>
          <a:xfrm>
            <a:off x="655981" y="907590"/>
            <a:ext cx="379798" cy="2298356"/>
            <a:chOff x="655983" y="2287741"/>
            <a:chExt cx="379798" cy="229835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D81ABAD-0562-5083-B7F7-5444FE3C0595}"/>
                </a:ext>
              </a:extLst>
            </p:cNvPr>
            <p:cNvSpPr/>
            <p:nvPr userDrawn="1"/>
          </p:nvSpPr>
          <p:spPr>
            <a:xfrm>
              <a:off x="663547" y="2287959"/>
              <a:ext cx="372234" cy="2298138"/>
            </a:xfrm>
            <a:prstGeom prst="rect">
              <a:avLst/>
            </a:prstGeom>
            <a:solidFill>
              <a:srgbClr val="090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7D17FBA-F95B-F949-730A-F55246376081}"/>
                </a:ext>
              </a:extLst>
            </p:cNvPr>
            <p:cNvSpPr txBox="1"/>
            <p:nvPr userDrawn="1"/>
          </p:nvSpPr>
          <p:spPr>
            <a:xfrm rot="16200000">
              <a:off x="209748" y="3138875"/>
              <a:ext cx="1260217" cy="36774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000" b="1" i="0" spc="300" dirty="0">
                  <a:solidFill>
                    <a:schemeClr val="bg1"/>
                  </a:solidFill>
                  <a:latin typeface="Century Gothic" panose="020B0502020202020204" pitchFamily="34" charset="0"/>
                  <a:cs typeface="Poppins" panose="00000500000000000000" pitchFamily="50" charset="0"/>
                </a:rPr>
                <a:t>NEW YORK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FA453F3-1D9A-4C19-CFC7-19B960E34686}"/>
                </a:ext>
              </a:extLst>
            </p:cNvPr>
            <p:cNvSpPr/>
            <p:nvPr userDrawn="1"/>
          </p:nvSpPr>
          <p:spPr>
            <a:xfrm>
              <a:off x="663546" y="2287959"/>
              <a:ext cx="372234" cy="304720"/>
            </a:xfrm>
            <a:prstGeom prst="rect">
              <a:avLst/>
            </a:prstGeom>
            <a:solidFill>
              <a:srgbClr val="00F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34CAEAB-CB79-5586-0764-32055A0CB8CA}"/>
                </a:ext>
              </a:extLst>
            </p:cNvPr>
            <p:cNvSpPr/>
            <p:nvPr userDrawn="1"/>
          </p:nvSpPr>
          <p:spPr>
            <a:xfrm>
              <a:off x="663546" y="2287741"/>
              <a:ext cx="372234" cy="235146"/>
            </a:xfrm>
            <a:prstGeom prst="rect">
              <a:avLst/>
            </a:prstGeom>
            <a:solidFill>
              <a:srgbClr val="00D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FC090E2-C491-46F3-040B-B4283F5882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900" y="4085760"/>
              <a:ext cx="289526" cy="289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22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and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D70CDA67-09EB-0326-C968-61AC395A87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46709" y="907590"/>
            <a:ext cx="9585687" cy="42089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i="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ipsa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laudantium.</a:t>
            </a:r>
          </a:p>
          <a:p>
            <a:pPr lvl="0"/>
            <a:endParaRPr lang="en-US" dirty="0" err="1"/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ipsa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</a:t>
            </a:r>
          </a:p>
          <a:p>
            <a:pPr lvl="0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8D5EE1-E951-7D5A-EB70-DE8F5C717C8D}"/>
              </a:ext>
            </a:extLst>
          </p:cNvPr>
          <p:cNvSpPr txBox="1"/>
          <p:nvPr userDrawn="1"/>
        </p:nvSpPr>
        <p:spPr>
          <a:xfrm>
            <a:off x="655981" y="248478"/>
            <a:ext cx="4011165" cy="3081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900" b="0" i="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WELCOME TO EAST COAST 2026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A85A8F0-D84E-C477-BE60-610CE1774CF4}"/>
              </a:ext>
            </a:extLst>
          </p:cNvPr>
          <p:cNvSpPr/>
          <p:nvPr userDrawn="1"/>
        </p:nvSpPr>
        <p:spPr>
          <a:xfrm>
            <a:off x="11933163" y="-31066"/>
            <a:ext cx="280555" cy="6889066"/>
          </a:xfrm>
          <a:prstGeom prst="rect">
            <a:avLst/>
          </a:prstGeom>
          <a:gradFill>
            <a:gsLst>
              <a:gs pos="19000">
                <a:srgbClr val="090C37"/>
              </a:gs>
              <a:gs pos="52000">
                <a:srgbClr val="00F88A"/>
              </a:gs>
              <a:gs pos="100000">
                <a:srgbClr val="00DDD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1B0EFD99-06CF-89C0-7458-EC120E7259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077" b="-15833"/>
          <a:stretch>
            <a:fillRect/>
          </a:stretch>
        </p:blipFill>
        <p:spPr>
          <a:xfrm rot="10800000">
            <a:off x="0" y="5076506"/>
            <a:ext cx="1968470" cy="17814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C625C2-98B7-10CA-DEC4-8931BBFC4F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27" r="-1"/>
          <a:stretch>
            <a:fillRect/>
          </a:stretch>
        </p:blipFill>
        <p:spPr>
          <a:xfrm>
            <a:off x="8923867" y="5690841"/>
            <a:ext cx="3009296" cy="104965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AF636B2-23BD-8053-B7F2-0A56BA0959AB}"/>
              </a:ext>
            </a:extLst>
          </p:cNvPr>
          <p:cNvGrpSpPr/>
          <p:nvPr userDrawn="1"/>
        </p:nvGrpSpPr>
        <p:grpSpPr>
          <a:xfrm>
            <a:off x="655981" y="907590"/>
            <a:ext cx="379798" cy="2298356"/>
            <a:chOff x="655983" y="2287741"/>
            <a:chExt cx="379798" cy="229835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9DBD449-ECDB-FC57-CCD6-9C72B3FED70F}"/>
                </a:ext>
              </a:extLst>
            </p:cNvPr>
            <p:cNvSpPr/>
            <p:nvPr userDrawn="1"/>
          </p:nvSpPr>
          <p:spPr>
            <a:xfrm>
              <a:off x="663547" y="2287959"/>
              <a:ext cx="372234" cy="2298138"/>
            </a:xfrm>
            <a:prstGeom prst="rect">
              <a:avLst/>
            </a:prstGeom>
            <a:solidFill>
              <a:srgbClr val="090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FB4B117-46D2-950C-D113-C07122940D83}"/>
                </a:ext>
              </a:extLst>
            </p:cNvPr>
            <p:cNvSpPr txBox="1"/>
            <p:nvPr userDrawn="1"/>
          </p:nvSpPr>
          <p:spPr>
            <a:xfrm rot="16200000">
              <a:off x="209748" y="3138875"/>
              <a:ext cx="1260217" cy="36774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000" b="1" i="0" spc="300" dirty="0">
                  <a:solidFill>
                    <a:schemeClr val="bg1"/>
                  </a:solidFill>
                  <a:latin typeface="Century Gothic" panose="020B0502020202020204" pitchFamily="34" charset="0"/>
                  <a:cs typeface="Poppins" panose="00000500000000000000" pitchFamily="50" charset="0"/>
                </a:rPr>
                <a:t>NEW YORK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DF6C2F3-3373-DD7D-52FB-14257850CA58}"/>
                </a:ext>
              </a:extLst>
            </p:cNvPr>
            <p:cNvSpPr/>
            <p:nvPr userDrawn="1"/>
          </p:nvSpPr>
          <p:spPr>
            <a:xfrm>
              <a:off x="663546" y="2287959"/>
              <a:ext cx="372234" cy="304720"/>
            </a:xfrm>
            <a:prstGeom prst="rect">
              <a:avLst/>
            </a:prstGeom>
            <a:solidFill>
              <a:srgbClr val="00F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65D668A-1849-D795-ED68-7C4875C6F51A}"/>
                </a:ext>
              </a:extLst>
            </p:cNvPr>
            <p:cNvSpPr/>
            <p:nvPr userDrawn="1"/>
          </p:nvSpPr>
          <p:spPr>
            <a:xfrm>
              <a:off x="663546" y="2287741"/>
              <a:ext cx="372234" cy="235146"/>
            </a:xfrm>
            <a:prstGeom prst="rect">
              <a:avLst/>
            </a:prstGeom>
            <a:solidFill>
              <a:srgbClr val="00D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8507CEA-D2E3-8EE5-01AC-A422B06F6B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900" y="4085760"/>
              <a:ext cx="289526" cy="289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5709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Body Text with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F5DE1C7-EFFB-A9EA-C07C-4400D1467736}"/>
              </a:ext>
            </a:extLst>
          </p:cNvPr>
          <p:cNvSpPr/>
          <p:nvPr userDrawn="1"/>
        </p:nvSpPr>
        <p:spPr>
          <a:xfrm>
            <a:off x="655981" y="3845712"/>
            <a:ext cx="11545639" cy="2481957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492E0EFA-202E-54EC-518A-092F6B52DF5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45844" y="4803946"/>
            <a:ext cx="6477802" cy="7619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lang="en-US" sz="1200" b="0" i="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2397E7C-AD7D-CC26-7241-B5AD8024C53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55981" y="3845712"/>
            <a:ext cx="2453805" cy="2443163"/>
          </a:xfrm>
          <a:prstGeom prst="rect">
            <a:avLst/>
          </a:prstGeom>
          <a:pattFill prst="pct1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932DE1A6-146C-23DD-46C0-8983A17E52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089" b="-15833"/>
          <a:stretch>
            <a:fillRect/>
          </a:stretch>
        </p:blipFill>
        <p:spPr>
          <a:xfrm rot="5400000">
            <a:off x="9708855" y="388771"/>
            <a:ext cx="3204038" cy="1781494"/>
          </a:xfrm>
          <a:prstGeom prst="rect">
            <a:avLst/>
          </a:prstGeom>
        </p:spPr>
      </p:pic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5BFBA99A-FC20-B36F-FA58-AA3C7A35F7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04223" y="1218073"/>
            <a:ext cx="8466956" cy="8197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940"/>
              </a:lnSpc>
              <a:spcBef>
                <a:spcPts val="0"/>
              </a:spcBef>
              <a:buNone/>
              <a:defRPr lang="en-US" sz="3200" b="1" i="0" kern="1200" dirty="0">
                <a:solidFill>
                  <a:srgbClr val="090C3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HEADLINE IN THIS AREA</a:t>
            </a:r>
          </a:p>
          <a:p>
            <a:pPr lvl="0"/>
            <a:r>
              <a:rPr lang="en-US" dirty="0"/>
              <a:t>OVER TWO LINES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C19EA536-9676-388E-8FDC-86AEC21CAD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22813" y="2137337"/>
            <a:ext cx="3182159" cy="57264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760"/>
              </a:lnSpc>
              <a:spcBef>
                <a:spcPts val="0"/>
              </a:spcBef>
              <a:buNone/>
              <a:defRPr lang="en-US" sz="18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SUBHEADING TEXT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F58766-EE2A-9F4B-0B09-105ADAA7861A}"/>
              </a:ext>
            </a:extLst>
          </p:cNvPr>
          <p:cNvSpPr txBox="1"/>
          <p:nvPr userDrawn="1"/>
        </p:nvSpPr>
        <p:spPr>
          <a:xfrm>
            <a:off x="655981" y="248478"/>
            <a:ext cx="4011165" cy="3081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900" b="0" i="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WELCOME TO EAST COAST 2026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0AA939-B361-A9D4-C5C6-60C3910C5B35}"/>
              </a:ext>
            </a:extLst>
          </p:cNvPr>
          <p:cNvCxnSpPr>
            <a:cxnSpLocks/>
          </p:cNvCxnSpPr>
          <p:nvPr userDrawn="1"/>
        </p:nvCxnSpPr>
        <p:spPr>
          <a:xfrm>
            <a:off x="1359773" y="3205946"/>
            <a:ext cx="9911410" cy="0"/>
          </a:xfrm>
          <a:prstGeom prst="line">
            <a:avLst/>
          </a:prstGeom>
          <a:ln w="9525">
            <a:solidFill>
              <a:srgbClr val="090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96AB176D-BDFF-7ECA-A381-DD0C9AEB77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768" y="1459909"/>
            <a:ext cx="1121559" cy="1012836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FD3EAC0-7B0D-0975-A8F5-CEE88695F87B}"/>
              </a:ext>
            </a:extLst>
          </p:cNvPr>
          <p:cNvCxnSpPr/>
          <p:nvPr userDrawn="1"/>
        </p:nvCxnSpPr>
        <p:spPr>
          <a:xfrm>
            <a:off x="2558554" y="907590"/>
            <a:ext cx="0" cy="2298356"/>
          </a:xfrm>
          <a:prstGeom prst="line">
            <a:avLst/>
          </a:prstGeom>
          <a:ln w="9525">
            <a:solidFill>
              <a:srgbClr val="090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59F143AA-366A-A54D-5B73-AC71366F04FF}"/>
              </a:ext>
            </a:extLst>
          </p:cNvPr>
          <p:cNvSpPr/>
          <p:nvPr userDrawn="1"/>
        </p:nvSpPr>
        <p:spPr>
          <a:xfrm>
            <a:off x="-72660" y="-67377"/>
            <a:ext cx="280555" cy="6956442"/>
          </a:xfrm>
          <a:prstGeom prst="rect">
            <a:avLst/>
          </a:prstGeom>
          <a:gradFill>
            <a:gsLst>
              <a:gs pos="19000">
                <a:srgbClr val="090C37"/>
              </a:gs>
              <a:gs pos="52000">
                <a:srgbClr val="00F88A"/>
              </a:gs>
              <a:gs pos="100000">
                <a:srgbClr val="00DDD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0E2E3A-7BBA-BE34-6246-A00E2E42B9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59704" y="4670974"/>
            <a:ext cx="1695864" cy="104965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D2EC143-6ACC-C55C-B49F-E3959B3C0798}"/>
              </a:ext>
            </a:extLst>
          </p:cNvPr>
          <p:cNvGrpSpPr/>
          <p:nvPr userDrawn="1"/>
        </p:nvGrpSpPr>
        <p:grpSpPr>
          <a:xfrm>
            <a:off x="655981" y="907590"/>
            <a:ext cx="379798" cy="2298356"/>
            <a:chOff x="655983" y="2287741"/>
            <a:chExt cx="379798" cy="229835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04A220E-F4BC-8229-2B33-4EE1B40F7BBF}"/>
                </a:ext>
              </a:extLst>
            </p:cNvPr>
            <p:cNvSpPr/>
            <p:nvPr userDrawn="1"/>
          </p:nvSpPr>
          <p:spPr>
            <a:xfrm>
              <a:off x="663547" y="2287959"/>
              <a:ext cx="372234" cy="2298138"/>
            </a:xfrm>
            <a:prstGeom prst="rect">
              <a:avLst/>
            </a:prstGeom>
            <a:solidFill>
              <a:srgbClr val="090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D392AAF-CD2C-76FC-5884-63AFD1DB8D27}"/>
                </a:ext>
              </a:extLst>
            </p:cNvPr>
            <p:cNvSpPr txBox="1"/>
            <p:nvPr userDrawn="1"/>
          </p:nvSpPr>
          <p:spPr>
            <a:xfrm rot="16200000">
              <a:off x="209748" y="3138875"/>
              <a:ext cx="1260217" cy="36774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000" b="1" i="0" spc="300" dirty="0">
                  <a:solidFill>
                    <a:schemeClr val="bg1"/>
                  </a:solidFill>
                  <a:latin typeface="Century Gothic" panose="020B0502020202020204" pitchFamily="34" charset="0"/>
                  <a:cs typeface="Poppins" panose="00000500000000000000" pitchFamily="50" charset="0"/>
                </a:rPr>
                <a:t>NEW YORK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AFF833E-14F9-BA5A-E150-EA381F77F1F9}"/>
                </a:ext>
              </a:extLst>
            </p:cNvPr>
            <p:cNvSpPr/>
            <p:nvPr userDrawn="1"/>
          </p:nvSpPr>
          <p:spPr>
            <a:xfrm>
              <a:off x="663546" y="2287959"/>
              <a:ext cx="372234" cy="304720"/>
            </a:xfrm>
            <a:prstGeom prst="rect">
              <a:avLst/>
            </a:prstGeom>
            <a:solidFill>
              <a:srgbClr val="00F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1610654-959C-C7D3-6DAD-B9B1B61A8951}"/>
                </a:ext>
              </a:extLst>
            </p:cNvPr>
            <p:cNvSpPr/>
            <p:nvPr userDrawn="1"/>
          </p:nvSpPr>
          <p:spPr>
            <a:xfrm>
              <a:off x="663546" y="2287741"/>
              <a:ext cx="372234" cy="235146"/>
            </a:xfrm>
            <a:prstGeom prst="rect">
              <a:avLst/>
            </a:prstGeom>
            <a:solidFill>
              <a:srgbClr val="00D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A5492BD-A2DB-4C88-43A2-C84B4A69DA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900" y="4085760"/>
              <a:ext cx="289526" cy="289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1364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Body Text big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798F743-095E-AAD0-9175-3C0C147848EB}"/>
              </a:ext>
            </a:extLst>
          </p:cNvPr>
          <p:cNvSpPr/>
          <p:nvPr userDrawn="1"/>
        </p:nvSpPr>
        <p:spPr>
          <a:xfrm>
            <a:off x="0" y="0"/>
            <a:ext cx="22148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EF8C532-5FFF-E856-F41E-9C4A38777C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6330" y="0"/>
            <a:ext cx="4968240" cy="6858000"/>
          </a:xfrm>
          <a:custGeom>
            <a:avLst/>
            <a:gdLst>
              <a:gd name="csX0" fmla="*/ 0 w 4968240"/>
              <a:gd name="csY0" fmla="*/ 0 h 6858000"/>
              <a:gd name="csX1" fmla="*/ 4968240 w 4968240"/>
              <a:gd name="csY1" fmla="*/ 0 h 6858000"/>
              <a:gd name="csX2" fmla="*/ 4968240 w 4968240"/>
              <a:gd name="csY2" fmla="*/ 6858000 h 6858000"/>
              <a:gd name="csX3" fmla="*/ 0 w 4968240"/>
              <a:gd name="csY3" fmla="*/ 6858000 h 6858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4968240" h="6858000">
                <a:moveTo>
                  <a:pt x="0" y="0"/>
                </a:moveTo>
                <a:lnTo>
                  <a:pt x="4968240" y="0"/>
                </a:lnTo>
                <a:lnTo>
                  <a:pt x="4968240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rgbClr val="8793A9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244B4F8-132E-DD3C-D37A-E1343B6BE9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96433" y="928764"/>
            <a:ext cx="3802591" cy="15307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940"/>
              </a:lnSpc>
              <a:spcBef>
                <a:spcPts val="0"/>
              </a:spcBef>
              <a:buNone/>
              <a:defRPr lang="en-US" sz="3200" b="1" i="0" kern="1200" dirty="0">
                <a:solidFill>
                  <a:srgbClr val="090C3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HEADLINE</a:t>
            </a:r>
          </a:p>
          <a:p>
            <a:pPr lvl="0"/>
            <a:r>
              <a:rPr lang="en-US" dirty="0"/>
              <a:t>IN THIS AREA</a:t>
            </a:r>
          </a:p>
          <a:p>
            <a:pPr lvl="0"/>
            <a:r>
              <a:rPr lang="en-US" dirty="0"/>
              <a:t>OVER THREE LINES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2EF9BC70-E241-3BFD-9EAF-CD7BDA88C1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15024" y="2530703"/>
            <a:ext cx="3802591" cy="57264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760"/>
              </a:lnSpc>
              <a:spcBef>
                <a:spcPts val="0"/>
              </a:spcBef>
              <a:buNone/>
              <a:defRPr lang="en-US" sz="18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SUBHEADING TEXT HERE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D70CDA67-09EB-0326-C968-61AC395A87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4425" y="3571474"/>
            <a:ext cx="6073190" cy="13452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lang="en-US" sz="1200" b="0" i="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ipsa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EEC251-5DBD-6725-DA0A-B79C4F2A688B}"/>
              </a:ext>
            </a:extLst>
          </p:cNvPr>
          <p:cNvCxnSpPr>
            <a:cxnSpLocks/>
          </p:cNvCxnSpPr>
          <p:nvPr userDrawn="1"/>
        </p:nvCxnSpPr>
        <p:spPr>
          <a:xfrm>
            <a:off x="6191496" y="3205946"/>
            <a:ext cx="9911410" cy="0"/>
          </a:xfrm>
          <a:prstGeom prst="line">
            <a:avLst/>
          </a:prstGeom>
          <a:ln w="9525">
            <a:solidFill>
              <a:srgbClr val="090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FF8A0C25-AA44-9201-0C34-9439A310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0491" y="1459909"/>
            <a:ext cx="1121559" cy="101283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2A04428-128F-8902-016E-7D9BB304C0BB}"/>
              </a:ext>
            </a:extLst>
          </p:cNvPr>
          <p:cNvCxnSpPr/>
          <p:nvPr userDrawn="1"/>
        </p:nvCxnSpPr>
        <p:spPr>
          <a:xfrm>
            <a:off x="7390277" y="907590"/>
            <a:ext cx="0" cy="2298356"/>
          </a:xfrm>
          <a:prstGeom prst="line">
            <a:avLst/>
          </a:prstGeom>
          <a:ln w="9525">
            <a:solidFill>
              <a:srgbClr val="090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DF718E7-D234-60E8-5FFB-09D9F3B5A275}"/>
              </a:ext>
            </a:extLst>
          </p:cNvPr>
          <p:cNvSpPr txBox="1"/>
          <p:nvPr userDrawn="1"/>
        </p:nvSpPr>
        <p:spPr>
          <a:xfrm>
            <a:off x="655981" y="248478"/>
            <a:ext cx="4011165" cy="3081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900" b="1" i="0" spc="600" dirty="0">
                <a:solidFill>
                  <a:schemeClr val="bg1"/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WELCOME TO PERE 2026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BF75E71-69DF-925F-A5C1-CC3CF32221B5}"/>
              </a:ext>
            </a:extLst>
          </p:cNvPr>
          <p:cNvSpPr/>
          <p:nvPr userDrawn="1"/>
        </p:nvSpPr>
        <p:spPr>
          <a:xfrm>
            <a:off x="-72660" y="-1"/>
            <a:ext cx="303895" cy="6889065"/>
          </a:xfrm>
          <a:prstGeom prst="rect">
            <a:avLst/>
          </a:prstGeom>
          <a:gradFill>
            <a:gsLst>
              <a:gs pos="19000">
                <a:srgbClr val="090C37"/>
              </a:gs>
              <a:gs pos="52000">
                <a:srgbClr val="00F88A"/>
              </a:gs>
              <a:gs pos="100000">
                <a:srgbClr val="00DDD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F30401CA-862C-9313-4591-2422EF1651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089" b="-15833"/>
          <a:stretch>
            <a:fillRect/>
          </a:stretch>
        </p:blipFill>
        <p:spPr>
          <a:xfrm rot="10800000">
            <a:off x="3457232" y="5107570"/>
            <a:ext cx="3204038" cy="1781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96793FB-BE21-0F84-8B4A-8EEE42AB93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67412" y="5557569"/>
            <a:ext cx="1695864" cy="104965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7BD40F4-E054-191D-1AC8-4985E6A8E74E}"/>
              </a:ext>
            </a:extLst>
          </p:cNvPr>
          <p:cNvSpPr/>
          <p:nvPr userDrawn="1"/>
        </p:nvSpPr>
        <p:spPr>
          <a:xfrm>
            <a:off x="4969140" y="5327270"/>
            <a:ext cx="7223760" cy="1530730"/>
          </a:xfrm>
          <a:prstGeom prst="rect">
            <a:avLst/>
          </a:prstGeom>
          <a:solidFill>
            <a:schemeClr val="tx2">
              <a:alpha val="1023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87C1F61-D679-9B63-59AB-EA303F0E3232}"/>
              </a:ext>
            </a:extLst>
          </p:cNvPr>
          <p:cNvGrpSpPr/>
          <p:nvPr userDrawn="1"/>
        </p:nvGrpSpPr>
        <p:grpSpPr>
          <a:xfrm>
            <a:off x="5516916" y="907590"/>
            <a:ext cx="379798" cy="2298356"/>
            <a:chOff x="655983" y="2287741"/>
            <a:chExt cx="379798" cy="229835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E1F72DE-93BC-AA25-78B3-B93BCD7ED6B2}"/>
                </a:ext>
              </a:extLst>
            </p:cNvPr>
            <p:cNvSpPr/>
            <p:nvPr userDrawn="1"/>
          </p:nvSpPr>
          <p:spPr>
            <a:xfrm>
              <a:off x="663547" y="2287959"/>
              <a:ext cx="372234" cy="2298138"/>
            </a:xfrm>
            <a:prstGeom prst="rect">
              <a:avLst/>
            </a:prstGeom>
            <a:solidFill>
              <a:srgbClr val="090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2300E51-8ECA-3DA3-CF13-DC9B101250F5}"/>
                </a:ext>
              </a:extLst>
            </p:cNvPr>
            <p:cNvSpPr txBox="1"/>
            <p:nvPr userDrawn="1"/>
          </p:nvSpPr>
          <p:spPr>
            <a:xfrm rot="16200000">
              <a:off x="209748" y="3138875"/>
              <a:ext cx="1260217" cy="36774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000" b="1" i="0" spc="300" dirty="0">
                  <a:solidFill>
                    <a:schemeClr val="bg1"/>
                  </a:solidFill>
                  <a:latin typeface="Century Gothic" panose="020B0502020202020204" pitchFamily="34" charset="0"/>
                  <a:cs typeface="Poppins" panose="00000500000000000000" pitchFamily="50" charset="0"/>
                </a:rPr>
                <a:t>NEW YORK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CE6D128-2A8A-9C56-60AE-B9597B0F87A3}"/>
                </a:ext>
              </a:extLst>
            </p:cNvPr>
            <p:cNvSpPr/>
            <p:nvPr userDrawn="1"/>
          </p:nvSpPr>
          <p:spPr>
            <a:xfrm>
              <a:off x="663546" y="2287959"/>
              <a:ext cx="372234" cy="304720"/>
            </a:xfrm>
            <a:prstGeom prst="rect">
              <a:avLst/>
            </a:prstGeom>
            <a:solidFill>
              <a:srgbClr val="00F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068BEED-E770-4D44-49A3-371499179D60}"/>
                </a:ext>
              </a:extLst>
            </p:cNvPr>
            <p:cNvSpPr/>
            <p:nvPr userDrawn="1"/>
          </p:nvSpPr>
          <p:spPr>
            <a:xfrm>
              <a:off x="663546" y="2287741"/>
              <a:ext cx="372234" cy="235146"/>
            </a:xfrm>
            <a:prstGeom prst="rect">
              <a:avLst/>
            </a:prstGeom>
            <a:solidFill>
              <a:srgbClr val="00D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4BBC4BB-0FB7-C997-1EBE-DD4C3191F5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900" y="4085760"/>
              <a:ext cx="289526" cy="289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129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x2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2D84555-90CF-F858-F222-2AEE90D154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41236" y="2277830"/>
            <a:ext cx="1944337" cy="1894713"/>
          </a:xfrm>
          <a:custGeom>
            <a:avLst/>
            <a:gdLst>
              <a:gd name="connsiteX0" fmla="*/ 0 w 1662896"/>
              <a:gd name="connsiteY0" fmla="*/ 0 h 1620455"/>
              <a:gd name="connsiteX1" fmla="*/ 1662896 w 1662896"/>
              <a:gd name="connsiteY1" fmla="*/ 0 h 1620455"/>
              <a:gd name="connsiteX2" fmla="*/ 1662896 w 1662896"/>
              <a:gd name="connsiteY2" fmla="*/ 1620455 h 1620455"/>
              <a:gd name="connsiteX3" fmla="*/ 0 w 1662896"/>
              <a:gd name="connsiteY3" fmla="*/ 1620455 h 162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896" h="1620455">
                <a:moveTo>
                  <a:pt x="0" y="0"/>
                </a:moveTo>
                <a:lnTo>
                  <a:pt x="1662896" y="0"/>
                </a:lnTo>
                <a:lnTo>
                  <a:pt x="1662896" y="1620455"/>
                </a:lnTo>
                <a:lnTo>
                  <a:pt x="0" y="1620455"/>
                </a:lnTo>
                <a:close/>
              </a:path>
            </a:pathLst>
          </a:custGeom>
          <a:pattFill prst="pct5">
            <a:fgClr>
              <a:srgbClr val="8793A9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C257D7B2-A4AB-7586-506C-2723E99934E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67686" y="2277828"/>
            <a:ext cx="1944337" cy="1894713"/>
          </a:xfrm>
          <a:custGeom>
            <a:avLst/>
            <a:gdLst>
              <a:gd name="connsiteX0" fmla="*/ 0 w 1662896"/>
              <a:gd name="connsiteY0" fmla="*/ 0 h 1620455"/>
              <a:gd name="connsiteX1" fmla="*/ 1662896 w 1662896"/>
              <a:gd name="connsiteY1" fmla="*/ 0 h 1620455"/>
              <a:gd name="connsiteX2" fmla="*/ 1662896 w 1662896"/>
              <a:gd name="connsiteY2" fmla="*/ 1620455 h 1620455"/>
              <a:gd name="connsiteX3" fmla="*/ 0 w 1662896"/>
              <a:gd name="connsiteY3" fmla="*/ 1620455 h 162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896" h="1620455">
                <a:moveTo>
                  <a:pt x="0" y="0"/>
                </a:moveTo>
                <a:lnTo>
                  <a:pt x="1662896" y="0"/>
                </a:lnTo>
                <a:lnTo>
                  <a:pt x="1662896" y="1620455"/>
                </a:lnTo>
                <a:lnTo>
                  <a:pt x="0" y="1620455"/>
                </a:lnTo>
                <a:close/>
              </a:path>
            </a:pathLst>
          </a:custGeom>
          <a:pattFill prst="pct5">
            <a:fgClr>
              <a:srgbClr val="8793A9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0D0CB7-EA0B-D13E-EF82-DF39A63A9896}"/>
              </a:ext>
            </a:extLst>
          </p:cNvPr>
          <p:cNvSpPr/>
          <p:nvPr userDrawn="1"/>
        </p:nvSpPr>
        <p:spPr>
          <a:xfrm>
            <a:off x="11911445" y="0"/>
            <a:ext cx="280555" cy="6858000"/>
          </a:xfrm>
          <a:prstGeom prst="rect">
            <a:avLst/>
          </a:prstGeom>
          <a:gradFill>
            <a:gsLst>
              <a:gs pos="19000">
                <a:srgbClr val="090C37"/>
              </a:gs>
              <a:gs pos="52000">
                <a:srgbClr val="00F88A"/>
              </a:gs>
              <a:gs pos="100000">
                <a:srgbClr val="00DDD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F6F1719B-3DF2-D335-C0DD-5DA2A4E423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19876" y="4290061"/>
            <a:ext cx="1631632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47FC2A6F-7662-53DF-B4E1-C0289030B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19875" y="4440777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position or title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98D6F38-F582-2099-8196-72D820900302}"/>
              </a:ext>
            </a:extLst>
          </p:cNvPr>
          <p:cNvSpPr/>
          <p:nvPr userDrawn="1"/>
        </p:nvSpPr>
        <p:spPr>
          <a:xfrm>
            <a:off x="1194816" y="688975"/>
            <a:ext cx="4901184" cy="6161701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013E8AD6-FC3E-FC4A-D37B-7961482B51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43591" y="2643686"/>
            <a:ext cx="3660615" cy="15307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940"/>
              </a:lnSpc>
              <a:spcBef>
                <a:spcPts val="0"/>
              </a:spcBef>
              <a:buNone/>
              <a:defRPr lang="en-US" sz="3200" b="1" i="0" kern="1200" dirty="0">
                <a:solidFill>
                  <a:srgbClr val="090C3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HEADLINE</a:t>
            </a:r>
          </a:p>
          <a:p>
            <a:pPr lvl="0"/>
            <a:r>
              <a:rPr lang="en-US" dirty="0"/>
              <a:t>IN THIS AREA</a:t>
            </a:r>
          </a:p>
          <a:p>
            <a:pPr lvl="0"/>
            <a:r>
              <a:rPr lang="en-US" dirty="0"/>
              <a:t>OVER FOUR LINES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C40277E3-B3B8-1D80-9C05-F4E35B7978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43592" y="4328974"/>
            <a:ext cx="3182159" cy="57264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760"/>
              </a:lnSpc>
              <a:spcBef>
                <a:spcPts val="0"/>
              </a:spcBef>
              <a:buNone/>
              <a:defRPr lang="en-US" sz="18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SUBHEADING TEXT HERE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06F481-8E0A-CE39-9799-03270C63A802}"/>
              </a:ext>
            </a:extLst>
          </p:cNvPr>
          <p:cNvSpPr txBox="1"/>
          <p:nvPr userDrawn="1"/>
        </p:nvSpPr>
        <p:spPr>
          <a:xfrm>
            <a:off x="655981" y="248478"/>
            <a:ext cx="4011165" cy="3081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900" b="0" i="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WELCOME TO EAST COAST 2026</a:t>
            </a:r>
          </a:p>
        </p:txBody>
      </p:sp>
      <p:pic>
        <p:nvPicPr>
          <p:cNvPr id="33" name="Picture 32" descr="Background pattern&#10;&#10;Description automatically generated">
            <a:extLst>
              <a:ext uri="{FF2B5EF4-FFF2-40B4-BE49-F238E27FC236}">
                <a16:creationId xmlns:a16="http://schemas.microsoft.com/office/drawing/2014/main" id="{501549DC-8FC8-68DF-DDEE-5C0F952A97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712" b="-15833"/>
          <a:stretch>
            <a:fillRect/>
          </a:stretch>
        </p:blipFill>
        <p:spPr>
          <a:xfrm rot="10800000">
            <a:off x="-1" y="4918445"/>
            <a:ext cx="2047461" cy="193955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FE6C5E7-CCF2-A5DB-3FC9-69F2B3F4C4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3592" y="1241294"/>
            <a:ext cx="1121559" cy="1012836"/>
          </a:xfrm>
          <a:prstGeom prst="rect">
            <a:avLst/>
          </a:prstGeom>
        </p:spPr>
      </p:pic>
      <p:sp>
        <p:nvSpPr>
          <p:cNvPr id="3" name="Text Placeholder 23">
            <a:extLst>
              <a:ext uri="{FF2B5EF4-FFF2-40B4-BE49-F238E27FC236}">
                <a16:creationId xmlns:a16="http://schemas.microsoft.com/office/drawing/2014/main" id="{DB471192-1A4B-8AE8-09D3-2B6A78C9ED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67687" y="4290061"/>
            <a:ext cx="1631632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6" name="Text Placeholder 26">
            <a:extLst>
              <a:ext uri="{FF2B5EF4-FFF2-40B4-BE49-F238E27FC236}">
                <a16:creationId xmlns:a16="http://schemas.microsoft.com/office/drawing/2014/main" id="{027FD7CB-62D3-1FE0-942C-28320ED008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67686" y="4440777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position or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BF1379-2F81-C2EE-1810-43E966D272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67412" y="5557569"/>
            <a:ext cx="1695864" cy="104965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E62FD1E-AD34-F561-89B9-EAABC2076A9A}"/>
              </a:ext>
            </a:extLst>
          </p:cNvPr>
          <p:cNvGrpSpPr/>
          <p:nvPr userDrawn="1"/>
        </p:nvGrpSpPr>
        <p:grpSpPr>
          <a:xfrm>
            <a:off x="655981" y="688975"/>
            <a:ext cx="379798" cy="2298356"/>
            <a:chOff x="655983" y="2287741"/>
            <a:chExt cx="379798" cy="229835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0620B5D-92AB-AF37-44EA-2868CB2CCCD8}"/>
                </a:ext>
              </a:extLst>
            </p:cNvPr>
            <p:cNvSpPr/>
            <p:nvPr userDrawn="1"/>
          </p:nvSpPr>
          <p:spPr>
            <a:xfrm>
              <a:off x="663547" y="2287959"/>
              <a:ext cx="372234" cy="2298138"/>
            </a:xfrm>
            <a:prstGeom prst="rect">
              <a:avLst/>
            </a:prstGeom>
            <a:solidFill>
              <a:srgbClr val="090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B4EF492-8426-019C-150D-AFE1123B0312}"/>
                </a:ext>
              </a:extLst>
            </p:cNvPr>
            <p:cNvSpPr txBox="1"/>
            <p:nvPr userDrawn="1"/>
          </p:nvSpPr>
          <p:spPr>
            <a:xfrm rot="16200000">
              <a:off x="209748" y="3138875"/>
              <a:ext cx="1260217" cy="36774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000" b="1" i="0" spc="300" dirty="0">
                  <a:solidFill>
                    <a:schemeClr val="bg1"/>
                  </a:solidFill>
                  <a:latin typeface="Century Gothic" panose="020B0502020202020204" pitchFamily="34" charset="0"/>
                  <a:cs typeface="Poppins" panose="00000500000000000000" pitchFamily="50" charset="0"/>
                </a:rPr>
                <a:t>NEW YORK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D69B5D4-9E27-F63E-AF5D-130722448896}"/>
                </a:ext>
              </a:extLst>
            </p:cNvPr>
            <p:cNvSpPr/>
            <p:nvPr userDrawn="1"/>
          </p:nvSpPr>
          <p:spPr>
            <a:xfrm>
              <a:off x="663546" y="2287959"/>
              <a:ext cx="372234" cy="304720"/>
            </a:xfrm>
            <a:prstGeom prst="rect">
              <a:avLst/>
            </a:prstGeom>
            <a:solidFill>
              <a:srgbClr val="00F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9FEFD21-736C-B597-378A-5C78043CF05A}"/>
                </a:ext>
              </a:extLst>
            </p:cNvPr>
            <p:cNvSpPr/>
            <p:nvPr userDrawn="1"/>
          </p:nvSpPr>
          <p:spPr>
            <a:xfrm>
              <a:off x="663546" y="2287741"/>
              <a:ext cx="372234" cy="235146"/>
            </a:xfrm>
            <a:prstGeom prst="rect">
              <a:avLst/>
            </a:prstGeom>
            <a:solidFill>
              <a:srgbClr val="00D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BA220A8-5F18-D10C-45C5-B1B7CEBE3E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900" y="4085760"/>
              <a:ext cx="289526" cy="289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7666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with Headlin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2D84555-90CF-F858-F222-2AEE90D154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41236" y="1158265"/>
            <a:ext cx="1944337" cy="1894713"/>
          </a:xfrm>
          <a:custGeom>
            <a:avLst/>
            <a:gdLst>
              <a:gd name="connsiteX0" fmla="*/ 0 w 1662896"/>
              <a:gd name="connsiteY0" fmla="*/ 0 h 1620455"/>
              <a:gd name="connsiteX1" fmla="*/ 1662896 w 1662896"/>
              <a:gd name="connsiteY1" fmla="*/ 0 h 1620455"/>
              <a:gd name="connsiteX2" fmla="*/ 1662896 w 1662896"/>
              <a:gd name="connsiteY2" fmla="*/ 1620455 h 1620455"/>
              <a:gd name="connsiteX3" fmla="*/ 0 w 1662896"/>
              <a:gd name="connsiteY3" fmla="*/ 1620455 h 162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896" h="1620455">
                <a:moveTo>
                  <a:pt x="0" y="0"/>
                </a:moveTo>
                <a:lnTo>
                  <a:pt x="1662896" y="0"/>
                </a:lnTo>
                <a:lnTo>
                  <a:pt x="1662896" y="1620455"/>
                </a:lnTo>
                <a:lnTo>
                  <a:pt x="0" y="1620455"/>
                </a:lnTo>
                <a:close/>
              </a:path>
            </a:pathLst>
          </a:custGeom>
          <a:pattFill prst="pct5">
            <a:fgClr>
              <a:srgbClr val="8793A9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C257D7B2-A4AB-7586-506C-2723E99934E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67686" y="1158263"/>
            <a:ext cx="1944337" cy="1894713"/>
          </a:xfrm>
          <a:custGeom>
            <a:avLst/>
            <a:gdLst>
              <a:gd name="connsiteX0" fmla="*/ 0 w 1662896"/>
              <a:gd name="connsiteY0" fmla="*/ 0 h 1620455"/>
              <a:gd name="connsiteX1" fmla="*/ 1662896 w 1662896"/>
              <a:gd name="connsiteY1" fmla="*/ 0 h 1620455"/>
              <a:gd name="connsiteX2" fmla="*/ 1662896 w 1662896"/>
              <a:gd name="connsiteY2" fmla="*/ 1620455 h 1620455"/>
              <a:gd name="connsiteX3" fmla="*/ 0 w 1662896"/>
              <a:gd name="connsiteY3" fmla="*/ 1620455 h 162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896" h="1620455">
                <a:moveTo>
                  <a:pt x="0" y="0"/>
                </a:moveTo>
                <a:lnTo>
                  <a:pt x="1662896" y="0"/>
                </a:lnTo>
                <a:lnTo>
                  <a:pt x="1662896" y="1620455"/>
                </a:lnTo>
                <a:lnTo>
                  <a:pt x="0" y="1620455"/>
                </a:lnTo>
                <a:close/>
              </a:path>
            </a:pathLst>
          </a:custGeom>
          <a:pattFill prst="pct5">
            <a:fgClr>
              <a:srgbClr val="8793A9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0D0CB7-EA0B-D13E-EF82-DF39A63A9896}"/>
              </a:ext>
            </a:extLst>
          </p:cNvPr>
          <p:cNvSpPr/>
          <p:nvPr userDrawn="1"/>
        </p:nvSpPr>
        <p:spPr>
          <a:xfrm>
            <a:off x="11911445" y="0"/>
            <a:ext cx="280555" cy="6858000"/>
          </a:xfrm>
          <a:prstGeom prst="rect">
            <a:avLst/>
          </a:prstGeom>
          <a:gradFill>
            <a:gsLst>
              <a:gs pos="19000">
                <a:srgbClr val="090C37"/>
              </a:gs>
              <a:gs pos="52000">
                <a:srgbClr val="00F88A"/>
              </a:gs>
              <a:gs pos="100000">
                <a:srgbClr val="00DDD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F6F1719B-3DF2-D335-C0DD-5DA2A4E423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19876" y="3170496"/>
            <a:ext cx="1631632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47FC2A6F-7662-53DF-B4E1-C0289030B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19875" y="3321212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position or title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013E8AD6-FC3E-FC4A-D37B-7961482B51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43592" y="2643686"/>
            <a:ext cx="3752754" cy="15307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940"/>
              </a:lnSpc>
              <a:spcBef>
                <a:spcPts val="0"/>
              </a:spcBef>
              <a:buNone/>
              <a:defRPr lang="en-US" sz="3200" b="1" i="0" kern="1200" dirty="0">
                <a:solidFill>
                  <a:srgbClr val="090C3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HEADLINE</a:t>
            </a:r>
          </a:p>
          <a:p>
            <a:pPr lvl="0"/>
            <a:r>
              <a:rPr lang="en-US" dirty="0"/>
              <a:t>IN THIS AREA</a:t>
            </a:r>
          </a:p>
          <a:p>
            <a:pPr lvl="0"/>
            <a:r>
              <a:rPr lang="en-US" dirty="0"/>
              <a:t>OVER FOUR LINES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C40277E3-B3B8-1D80-9C05-F4E35B7978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43592" y="4328974"/>
            <a:ext cx="3182159" cy="57264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760"/>
              </a:lnSpc>
              <a:spcBef>
                <a:spcPts val="0"/>
              </a:spcBef>
              <a:buNone/>
              <a:defRPr lang="en-US" sz="18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SUBHEADING TEXT HERE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06F481-8E0A-CE39-9799-03270C63A802}"/>
              </a:ext>
            </a:extLst>
          </p:cNvPr>
          <p:cNvSpPr txBox="1"/>
          <p:nvPr userDrawn="1"/>
        </p:nvSpPr>
        <p:spPr>
          <a:xfrm>
            <a:off x="655981" y="248478"/>
            <a:ext cx="4011165" cy="3081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900" b="0" i="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WELCOME TO EAST COAST 2026</a:t>
            </a:r>
          </a:p>
        </p:txBody>
      </p:sp>
      <p:pic>
        <p:nvPicPr>
          <p:cNvPr id="33" name="Picture 32" descr="Background pattern&#10;&#10;Description automatically generated">
            <a:extLst>
              <a:ext uri="{FF2B5EF4-FFF2-40B4-BE49-F238E27FC236}">
                <a16:creationId xmlns:a16="http://schemas.microsoft.com/office/drawing/2014/main" id="{501549DC-8FC8-68DF-DDEE-5C0F952A97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712" b="-15833"/>
          <a:stretch>
            <a:fillRect/>
          </a:stretch>
        </p:blipFill>
        <p:spPr>
          <a:xfrm rot="10800000">
            <a:off x="-1" y="4918445"/>
            <a:ext cx="2047461" cy="193955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FE6C5E7-CCF2-A5DB-3FC9-69F2B3F4C4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3592" y="1241294"/>
            <a:ext cx="1121559" cy="1012836"/>
          </a:xfrm>
          <a:prstGeom prst="rect">
            <a:avLst/>
          </a:prstGeom>
        </p:spPr>
      </p:pic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A3948A3-3EB5-93C2-9031-FFD52FE6819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32030" y="3776574"/>
            <a:ext cx="1944337" cy="1894713"/>
          </a:xfrm>
          <a:custGeom>
            <a:avLst/>
            <a:gdLst>
              <a:gd name="connsiteX0" fmla="*/ 0 w 1662896"/>
              <a:gd name="connsiteY0" fmla="*/ 0 h 1620455"/>
              <a:gd name="connsiteX1" fmla="*/ 1662896 w 1662896"/>
              <a:gd name="connsiteY1" fmla="*/ 0 h 1620455"/>
              <a:gd name="connsiteX2" fmla="*/ 1662896 w 1662896"/>
              <a:gd name="connsiteY2" fmla="*/ 1620455 h 1620455"/>
              <a:gd name="connsiteX3" fmla="*/ 0 w 1662896"/>
              <a:gd name="connsiteY3" fmla="*/ 1620455 h 162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896" h="1620455">
                <a:moveTo>
                  <a:pt x="0" y="0"/>
                </a:moveTo>
                <a:lnTo>
                  <a:pt x="1662896" y="0"/>
                </a:lnTo>
                <a:lnTo>
                  <a:pt x="1662896" y="1620455"/>
                </a:lnTo>
                <a:lnTo>
                  <a:pt x="0" y="1620455"/>
                </a:lnTo>
                <a:close/>
              </a:path>
            </a:pathLst>
          </a:custGeom>
          <a:pattFill prst="pct5">
            <a:fgClr>
              <a:srgbClr val="8793A9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FD279616-94C6-9FF8-E645-7F1AE9387AB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58480" y="3776572"/>
            <a:ext cx="1944337" cy="1894713"/>
          </a:xfrm>
          <a:custGeom>
            <a:avLst/>
            <a:gdLst>
              <a:gd name="connsiteX0" fmla="*/ 0 w 1662896"/>
              <a:gd name="connsiteY0" fmla="*/ 0 h 1620455"/>
              <a:gd name="connsiteX1" fmla="*/ 1662896 w 1662896"/>
              <a:gd name="connsiteY1" fmla="*/ 0 h 1620455"/>
              <a:gd name="connsiteX2" fmla="*/ 1662896 w 1662896"/>
              <a:gd name="connsiteY2" fmla="*/ 1620455 h 1620455"/>
              <a:gd name="connsiteX3" fmla="*/ 0 w 1662896"/>
              <a:gd name="connsiteY3" fmla="*/ 1620455 h 162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896" h="1620455">
                <a:moveTo>
                  <a:pt x="0" y="0"/>
                </a:moveTo>
                <a:lnTo>
                  <a:pt x="1662896" y="0"/>
                </a:lnTo>
                <a:lnTo>
                  <a:pt x="1662896" y="1620455"/>
                </a:lnTo>
                <a:lnTo>
                  <a:pt x="0" y="1620455"/>
                </a:lnTo>
                <a:close/>
              </a:path>
            </a:pathLst>
          </a:custGeom>
          <a:pattFill prst="pct5">
            <a:fgClr>
              <a:srgbClr val="8793A9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060684BE-5E91-1CAE-EB61-E63E2DB57D6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65490" y="3170496"/>
            <a:ext cx="1631632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B000E072-282B-1E45-31F9-95AE34BE299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65489" y="3321212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position or title</a:t>
            </a: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0CC798AA-6547-D8AD-9166-ADE7A214950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65490" y="5770193"/>
            <a:ext cx="1631632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78EA8098-0E51-60D3-38CC-4271A249080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65489" y="5920909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position or title</a:t>
            </a: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541D24A0-BF2B-BB0A-B687-8A27DE7CFE7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39040" y="5812959"/>
            <a:ext cx="1631632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62EADC0A-2107-E704-379F-064567E226D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39039" y="5963675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position or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ED1806-BF07-82C2-AF69-9ACEFF6D10F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04130" y="5644198"/>
            <a:ext cx="1695864" cy="104965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98D6F38-F582-2099-8196-72D820900302}"/>
              </a:ext>
            </a:extLst>
          </p:cNvPr>
          <p:cNvSpPr/>
          <p:nvPr userDrawn="1"/>
        </p:nvSpPr>
        <p:spPr>
          <a:xfrm>
            <a:off x="1194816" y="688975"/>
            <a:ext cx="4901184" cy="6161701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6891841-53CD-930A-1721-D2A995EDE4AD}"/>
              </a:ext>
            </a:extLst>
          </p:cNvPr>
          <p:cNvGrpSpPr/>
          <p:nvPr userDrawn="1"/>
        </p:nvGrpSpPr>
        <p:grpSpPr>
          <a:xfrm>
            <a:off x="655981" y="688975"/>
            <a:ext cx="379798" cy="2298356"/>
            <a:chOff x="655983" y="2287741"/>
            <a:chExt cx="379798" cy="229835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40C0C51-BA6F-A0C0-1F63-27117ED143E8}"/>
                </a:ext>
              </a:extLst>
            </p:cNvPr>
            <p:cNvSpPr/>
            <p:nvPr userDrawn="1"/>
          </p:nvSpPr>
          <p:spPr>
            <a:xfrm>
              <a:off x="663547" y="2287959"/>
              <a:ext cx="372234" cy="2298138"/>
            </a:xfrm>
            <a:prstGeom prst="rect">
              <a:avLst/>
            </a:prstGeom>
            <a:solidFill>
              <a:srgbClr val="090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48D0B44-6121-818B-98CE-81EB2FC31155}"/>
                </a:ext>
              </a:extLst>
            </p:cNvPr>
            <p:cNvSpPr txBox="1"/>
            <p:nvPr userDrawn="1"/>
          </p:nvSpPr>
          <p:spPr>
            <a:xfrm rot="16200000">
              <a:off x="209748" y="3138875"/>
              <a:ext cx="1260217" cy="36774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000" b="1" i="0" spc="300" dirty="0">
                  <a:solidFill>
                    <a:schemeClr val="bg1"/>
                  </a:solidFill>
                  <a:latin typeface="Century Gothic" panose="020B0502020202020204" pitchFamily="34" charset="0"/>
                  <a:cs typeface="Poppins" panose="00000500000000000000" pitchFamily="50" charset="0"/>
                </a:rPr>
                <a:t>NEW YORK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EE49650-9FFE-E482-E857-C456554BCEAA}"/>
                </a:ext>
              </a:extLst>
            </p:cNvPr>
            <p:cNvSpPr/>
            <p:nvPr userDrawn="1"/>
          </p:nvSpPr>
          <p:spPr>
            <a:xfrm>
              <a:off x="663546" y="2287959"/>
              <a:ext cx="372234" cy="304720"/>
            </a:xfrm>
            <a:prstGeom prst="rect">
              <a:avLst/>
            </a:prstGeom>
            <a:solidFill>
              <a:srgbClr val="00F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9B88515-2B0D-6DCA-D7F8-289FCAC42602}"/>
                </a:ext>
              </a:extLst>
            </p:cNvPr>
            <p:cNvSpPr/>
            <p:nvPr userDrawn="1"/>
          </p:nvSpPr>
          <p:spPr>
            <a:xfrm>
              <a:off x="663546" y="2287741"/>
              <a:ext cx="372234" cy="235146"/>
            </a:xfrm>
            <a:prstGeom prst="rect">
              <a:avLst/>
            </a:prstGeom>
            <a:solidFill>
              <a:srgbClr val="00D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DD8BE16-2C01-104C-0439-CD141B73B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900" y="4085760"/>
              <a:ext cx="289526" cy="289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7923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93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69" r:id="rId3"/>
    <p:sldLayoutId id="2147483778" r:id="rId4"/>
    <p:sldLayoutId id="2147483777" r:id="rId5"/>
    <p:sldLayoutId id="2147483771" r:id="rId6"/>
    <p:sldLayoutId id="2147483767" r:id="rId7"/>
    <p:sldLayoutId id="2147483754" r:id="rId8"/>
    <p:sldLayoutId id="2147483772" r:id="rId9"/>
    <p:sldLayoutId id="2147483753" r:id="rId10"/>
    <p:sldLayoutId id="2147483773" r:id="rId11"/>
    <p:sldLayoutId id="2147483776" r:id="rId12"/>
    <p:sldLayoutId id="2147483774" r:id="rId13"/>
    <p:sldLayoutId id="2147483775" r:id="rId14"/>
    <p:sldLayoutId id="2147483752" r:id="rId15"/>
    <p:sldLayoutId id="2147483756" r:id="rId16"/>
    <p:sldLayoutId id="2147483765" r:id="rId17"/>
    <p:sldLayoutId id="214748377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211" userDrawn="1">
          <p15:clr>
            <a:srgbClr val="F26B43"/>
          </p15:clr>
        </p15:guide>
        <p15:guide id="3" pos="746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lobalequity.org/sites/default/files/2026-07/GEO%20Speaker%20Tips%20and%20Tricks%20-%20June%202026.pdf" TargetMode="External"/><Relationship Id="rId3" Type="http://schemas.openxmlformats.org/officeDocument/2006/relationships/hyperlink" Target="https://www.globalequity.org/policies/event-speaker#terms" TargetMode="External"/><Relationship Id="rId7" Type="http://schemas.openxmlformats.org/officeDocument/2006/relationships/hyperlink" Target="mailto:events@globalequity.org" TargetMode="External"/><Relationship Id="rId2" Type="http://schemas.openxmlformats.org/officeDocument/2006/relationships/hyperlink" Target="https://www.globalequity.org/join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globalequity.org/policies/event-speaker#submit" TargetMode="External"/><Relationship Id="rId5" Type="http://schemas.openxmlformats.org/officeDocument/2006/relationships/hyperlink" Target="https://eastcoast2026.events.globalequity.org/" TargetMode="External"/><Relationship Id="rId4" Type="http://schemas.openxmlformats.org/officeDocument/2006/relationships/hyperlink" Target="https://www.globalequity.org/sites/default/files/2026-07/I%27m%20Speaking%21%20GEO%20East%20Coast%202026%20v090726.pptx" TargetMode="External"/><Relationship Id="rId9" Type="http://schemas.openxmlformats.org/officeDocument/2006/relationships/image" Target="../media/image14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0.sv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lobalequity.org/policies" TargetMode="External"/><Relationship Id="rId5" Type="http://schemas.openxmlformats.org/officeDocument/2006/relationships/hyperlink" Target="https://www.globalequity.org/cpe" TargetMode="Externa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CF271-12B0-744F-84CB-03327E5A86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654032" y="1782995"/>
            <a:ext cx="4320510" cy="139192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1800" b="1" dirty="0">
                <a:solidFill>
                  <a:srgbClr val="C00000"/>
                </a:solidFill>
              </a:rPr>
              <a:t>IMPORTANT NOTES</a:t>
            </a:r>
            <a:br>
              <a:rPr lang="en-GB" sz="1800" b="1" dirty="0"/>
            </a:br>
            <a:endParaRPr lang="en-GB" sz="1800" b="1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>
                <a:solidFill>
                  <a:srgbClr val="090C37"/>
                </a:solidFill>
              </a:rPr>
              <a:t>All speakers must be </a:t>
            </a:r>
            <a:r>
              <a:rPr lang="en-GB" sz="12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GEO members</a:t>
            </a:r>
            <a:r>
              <a:rPr lang="en-GB" sz="1200" dirty="0">
                <a:solidFill>
                  <a:srgbClr val="090C37"/>
                </a:solidFill>
              </a:rPr>
              <a:t>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>
                <a:solidFill>
                  <a:srgbClr val="090C37"/>
                </a:solidFill>
              </a:rPr>
              <a:t>By presenting, you agree to the </a:t>
            </a:r>
            <a:r>
              <a:rPr lang="en-GB" sz="1200" b="1" dirty="0">
                <a:solidFill>
                  <a:srgbClr val="090C3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GEO Speaker Terms and Conditions</a:t>
            </a:r>
            <a:r>
              <a:rPr lang="en-GB" sz="1200" dirty="0">
                <a:solidFill>
                  <a:srgbClr val="090C37"/>
                </a:solidFill>
              </a:rPr>
              <a:t>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>
                <a:solidFill>
                  <a:srgbClr val="090C37"/>
                </a:solidFill>
              </a:rPr>
              <a:t>Use </a:t>
            </a:r>
            <a:r>
              <a:rPr lang="en-GB" sz="1200" b="1" dirty="0">
                <a:solidFill>
                  <a:srgbClr val="090C37"/>
                </a:solidFill>
              </a:rPr>
              <a:t>only this 16:9 GEO PowerPoint template</a:t>
            </a:r>
            <a:r>
              <a:rPr lang="en-GB" sz="1200" dirty="0">
                <a:solidFill>
                  <a:srgbClr val="090C37"/>
                </a:solidFill>
              </a:rPr>
              <a:t> (other branded decks cannot be accepted).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>
                <a:solidFill>
                  <a:srgbClr val="090C37"/>
                </a:solidFill>
              </a:rPr>
              <a:t>Additional layouts are available in the </a:t>
            </a:r>
            <a:r>
              <a:rPr lang="en-GB" sz="1200" b="1" dirty="0">
                <a:solidFill>
                  <a:srgbClr val="090C37"/>
                </a:solidFill>
              </a:rPr>
              <a:t>Slide Master </a:t>
            </a:r>
            <a:r>
              <a:rPr lang="en-GB" sz="1200" dirty="0">
                <a:solidFill>
                  <a:srgbClr val="090C37"/>
                </a:solidFill>
              </a:rPr>
              <a:t>of this deck.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>
                <a:solidFill>
                  <a:srgbClr val="090C37"/>
                </a:solidFill>
              </a:rPr>
              <a:t>Include </a:t>
            </a:r>
            <a:r>
              <a:rPr lang="en-GB" sz="1200" b="1" dirty="0">
                <a:solidFill>
                  <a:srgbClr val="090C37"/>
                </a:solidFill>
              </a:rPr>
              <a:t>at least 3 audience engagement questions</a:t>
            </a:r>
            <a:r>
              <a:rPr lang="en-GB" sz="1200" dirty="0">
                <a:solidFill>
                  <a:srgbClr val="090C37"/>
                </a:solidFill>
              </a:rPr>
              <a:t> to ensure your session is eligible for </a:t>
            </a:r>
            <a:r>
              <a:rPr lang="en-GB" sz="1200" b="1" dirty="0">
                <a:solidFill>
                  <a:srgbClr val="090C37"/>
                </a:solidFill>
              </a:rPr>
              <a:t>CPE credits </a:t>
            </a:r>
            <a:r>
              <a:rPr lang="en-GB" sz="1200" dirty="0">
                <a:solidFill>
                  <a:srgbClr val="090C37"/>
                </a:solidFill>
              </a:rPr>
              <a:t>(see slide 11).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>
                <a:solidFill>
                  <a:srgbClr val="090C37"/>
                </a:solidFill>
              </a:rPr>
              <a:t>Sessions may be </a:t>
            </a:r>
            <a:r>
              <a:rPr lang="en-GB" sz="1200" b="1" dirty="0">
                <a:solidFill>
                  <a:srgbClr val="090C37"/>
                </a:solidFill>
              </a:rPr>
              <a:t>audio and/or video recorded</a:t>
            </a:r>
            <a:r>
              <a:rPr lang="en-GB" sz="1200" dirty="0">
                <a:solidFill>
                  <a:srgbClr val="090C37"/>
                </a:solidFill>
              </a:rPr>
              <a:t> and published by GEO.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b="1" dirty="0">
                <a:solidFill>
                  <a:srgbClr val="090C37"/>
                </a:solidFill>
              </a:rPr>
              <a:t>Provider promotional or company information is not permitted.</a:t>
            </a:r>
            <a:r>
              <a:rPr lang="en-GB" sz="1200" dirty="0">
                <a:solidFill>
                  <a:srgbClr val="090C37"/>
                </a:solidFill>
              </a:rPr>
              <a:t> Issuer company information may be included where relevant to the case study.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>
                <a:solidFill>
                  <a:srgbClr val="090C37"/>
                </a:solidFill>
              </a:rPr>
              <a:t>GEO may edit session titles. Any further changes require prior approval.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>
                <a:solidFill>
                  <a:srgbClr val="090C37"/>
                </a:solidFill>
              </a:rPr>
              <a:t>Promote your session using our </a:t>
            </a:r>
            <a:r>
              <a:rPr lang="en-GB" sz="1200" dirty="0">
                <a:solidFill>
                  <a:srgbClr val="090C37"/>
                </a:solidFill>
                <a:hlinkClick r:id="rId4"/>
              </a:rPr>
              <a:t>social square template</a:t>
            </a:r>
            <a:endParaRPr lang="en-GB" sz="1200" dirty="0">
              <a:solidFill>
                <a:srgbClr val="090C37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4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141841-FEA8-5C05-75A8-6C0B8C52750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05472" y="1782995"/>
            <a:ext cx="4192622" cy="139192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1800" b="1" dirty="0">
                <a:solidFill>
                  <a:srgbClr val="C00000"/>
                </a:solidFill>
              </a:rPr>
              <a:t>KEY DEADLINES</a:t>
            </a:r>
            <a:br>
              <a:rPr lang="en-GB" sz="1800" b="1" dirty="0"/>
            </a:br>
            <a:endParaRPr lang="en-GB" sz="1800" b="1" dirty="0"/>
          </a:p>
          <a:p>
            <a:pPr>
              <a:lnSpc>
                <a:spcPct val="100000"/>
              </a:lnSpc>
            </a:pPr>
            <a:r>
              <a:rPr lang="en-GB" sz="1800" b="1" dirty="0"/>
              <a:t>📅 </a:t>
            </a:r>
            <a:r>
              <a:rPr lang="en-GB" b="1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Register for the </a:t>
            </a:r>
            <a:r>
              <a:rPr lang="en-GB" b="1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event </a:t>
            </a:r>
            <a:r>
              <a:rPr lang="en-GB" dirty="0"/>
              <a:t>as soon as possible (</a:t>
            </a:r>
            <a:r>
              <a:rPr lang="en-GB" b="1" dirty="0"/>
              <a:t>registration closes 3 September 2026</a:t>
            </a:r>
            <a:r>
              <a:rPr lang="en-GB" dirty="0"/>
              <a:t>).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rgbClr val="090C37"/>
                </a:solidFill>
              </a:rPr>
              <a:t>📤</a:t>
            </a:r>
            <a:r>
              <a:rPr lang="en-GB" dirty="0">
                <a:solidFill>
                  <a:srgbClr val="090C37"/>
                </a:solidFill>
              </a:rPr>
              <a:t> </a:t>
            </a:r>
            <a:r>
              <a:rPr lang="en-GB" b="1" dirty="0">
                <a:solidFill>
                  <a:srgbClr val="090C37"/>
                </a:solidFill>
              </a:rPr>
              <a:t>Submit your final presentation, speaker bio and high-resolution headshot</a:t>
            </a:r>
            <a:r>
              <a:rPr lang="en-GB" dirty="0">
                <a:solidFill>
                  <a:srgbClr val="090C37"/>
                </a:solidFill>
              </a:rPr>
              <a:t> via the </a:t>
            </a:r>
            <a:r>
              <a:rPr lang="en-GB" b="1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GEO website </a:t>
            </a:r>
            <a:r>
              <a:rPr lang="en-GB" dirty="0">
                <a:solidFill>
                  <a:srgbClr val="090C37"/>
                </a:solidFill>
              </a:rPr>
              <a:t>or by email to </a:t>
            </a:r>
            <a:r>
              <a:rPr lang="en-GB" b="1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events@globalequity.org</a:t>
            </a:r>
            <a:r>
              <a:rPr lang="en-GB" dirty="0">
                <a:solidFill>
                  <a:srgbClr val="090C37"/>
                </a:solidFill>
              </a:rPr>
              <a:t>.</a:t>
            </a:r>
          </a:p>
          <a:p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582CB-B3D2-C1E3-3403-A7074E4029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7468" y="921335"/>
            <a:ext cx="6281622" cy="861660"/>
          </a:xfrm>
        </p:spPr>
        <p:txBody>
          <a:bodyPr/>
          <a:lstStyle/>
          <a:p>
            <a:r>
              <a:rPr lang="en-GB" dirty="0"/>
              <a:t>SPEAKER GUIDELINES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BCB87D5C-5693-3158-8EBA-6CB38A2BCECE}"/>
              </a:ext>
            </a:extLst>
          </p:cNvPr>
          <p:cNvSpPr txBox="1">
            <a:spLocks/>
          </p:cNvSpPr>
          <p:nvPr/>
        </p:nvSpPr>
        <p:spPr>
          <a:xfrm>
            <a:off x="8263467" y="389864"/>
            <a:ext cx="2895600" cy="5314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304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200" b="1" i="0" kern="1200" dirty="0">
                <a:solidFill>
                  <a:srgbClr val="090C3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600" b="0" dirty="0">
                <a:solidFill>
                  <a:srgbClr val="00B0F0"/>
                </a:solidFill>
              </a:rPr>
              <a:t>Read our </a:t>
            </a:r>
            <a:r>
              <a:rPr lang="en-GB" sz="1600" dirty="0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Speaker Tips and Tricks</a:t>
            </a:r>
            <a:r>
              <a:rPr lang="en-GB" sz="1600" dirty="0">
                <a:solidFill>
                  <a:srgbClr val="00DDDB"/>
                </a:solidFill>
              </a:rPr>
              <a:t> </a:t>
            </a:r>
            <a:r>
              <a:rPr lang="en-GB" sz="1600" b="0" dirty="0">
                <a:solidFill>
                  <a:srgbClr val="00B0F0"/>
                </a:solidFill>
              </a:rPr>
              <a:t>article to make the most of your time slot.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C6B6A84F-43F0-04CF-D252-9F1160938283}"/>
              </a:ext>
            </a:extLst>
          </p:cNvPr>
          <p:cNvSpPr txBox="1">
            <a:spLocks/>
          </p:cNvSpPr>
          <p:nvPr/>
        </p:nvSpPr>
        <p:spPr>
          <a:xfrm>
            <a:off x="7305472" y="5709741"/>
            <a:ext cx="2296524" cy="8616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304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200" b="1" i="0" kern="1200" dirty="0">
                <a:solidFill>
                  <a:srgbClr val="090C3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400" b="0" dirty="0"/>
              <a:t>Contact us at </a:t>
            </a:r>
            <a:r>
              <a:rPr lang="en-GB" sz="1400" dirty="0">
                <a:hlinkClick r:id="rId7"/>
              </a:rPr>
              <a:t>events@globalequity.org</a:t>
            </a:r>
            <a:r>
              <a:rPr lang="en-GB" sz="1400" dirty="0"/>
              <a:t> </a:t>
            </a:r>
            <a:r>
              <a:rPr lang="en-GB" sz="1400" b="0" dirty="0"/>
              <a:t>with any questions.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4FD78-AEBB-275E-4B0A-40E93F979E9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48264" y="452619"/>
            <a:ext cx="715203" cy="68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70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74608C-3C5D-D5DD-69D0-FF5CC2468E2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445843" y="4148016"/>
            <a:ext cx="6477802" cy="761998"/>
          </a:xfrm>
        </p:spPr>
        <p:txBody>
          <a:bodyPr/>
          <a:lstStyle/>
          <a:p>
            <a:pPr marL="28575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sz="1600" dirty="0"/>
              <a:t>Response 1</a:t>
            </a:r>
          </a:p>
          <a:p>
            <a:pPr marL="28575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sz="1600" dirty="0"/>
              <a:t>Response 2</a:t>
            </a:r>
          </a:p>
          <a:p>
            <a:pPr marL="28575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sz="1600" dirty="0"/>
              <a:t>Response 3</a:t>
            </a:r>
          </a:p>
          <a:p>
            <a:pPr marL="28575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sz="1600" dirty="0"/>
              <a:t>Response 4</a:t>
            </a:r>
          </a:p>
          <a:p>
            <a:endParaRPr lang="en-US" sz="160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2FDD310-C863-AD85-21D7-37C912CE0C51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  <a:pattFill prst="pct10">
            <a:fgClr>
              <a:srgbClr val="E7E6E6">
                <a:lumMod val="75000"/>
              </a:srgbClr>
            </a:fgClr>
            <a:bgClr>
              <a:prstClr val="white"/>
            </a:bgClr>
          </a:pattFill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69AF3-56ED-2471-BD62-959273F908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ENGAGEMENT ACTIVITY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D02AEE-6C1C-0102-86C6-324C0AD3C9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22813" y="2137337"/>
            <a:ext cx="6359688" cy="572648"/>
          </a:xfrm>
        </p:spPr>
        <p:txBody>
          <a:bodyPr/>
          <a:lstStyle/>
          <a:p>
            <a:r>
              <a:rPr lang="en-US" dirty="0"/>
              <a:t>Ask a question to engage the audience – there must be three engagement questions throughout the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379497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566812-19A7-5A7E-550E-DBD3EBDB37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HAPPY TO ANSWER ANY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D24D8-16DC-9DF6-3E0A-8D36B125F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CCC483-E2B2-F374-6CB4-B11A85F6F8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F926AF-0DB3-6070-7A3E-D97B2C58D35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24B9C9-C203-D899-8E34-FE651D903C2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0E493E-31C8-B193-995B-407A9A81E2C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93D9539-B7CF-3FAA-C3D6-D9310C88D4F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4B8D8A5-AB85-C54B-ABA4-D6862C9AD76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7B8771-AEDC-E990-AEC4-6F7A14B8ED0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8B0E222-7961-004B-AE58-DDF96F0630A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125092D-E1EC-5CAB-F171-58B15167A5D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00DF1B0-2E73-6694-EF18-D88FA165594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EC6F3AE-1847-AFA0-B620-27845DD8515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768AC95-1E1C-FFF2-5EB7-83EBB2A7619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F91D85D-FD25-6C36-5F08-94E0991A1E4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D28FD58-76D6-5746-ED52-E6ED4C375A1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D388766-2757-EE77-4BD2-18A1C1661C4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7E64E8A-FE94-3906-19DE-A8CF474485A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41C02D0-1653-0234-6A5F-CDC289FCB43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DEF5DD2-A589-3F67-504D-C3E15ACBAE6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38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4A45E6-924E-27FC-1750-82001BFA64A8}"/>
              </a:ext>
            </a:extLst>
          </p:cNvPr>
          <p:cNvSpPr/>
          <p:nvPr/>
        </p:nvSpPr>
        <p:spPr>
          <a:xfrm>
            <a:off x="383721" y="375557"/>
            <a:ext cx="3804558" cy="6106886"/>
          </a:xfrm>
          <a:prstGeom prst="rect">
            <a:avLst/>
          </a:prstGeom>
          <a:solidFill>
            <a:srgbClr val="44546A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A08C433-ED5D-AC60-871F-479409D3460B}"/>
              </a:ext>
            </a:extLst>
          </p:cNvPr>
          <p:cNvSpPr txBox="1">
            <a:spLocks/>
          </p:cNvSpPr>
          <p:nvPr/>
        </p:nvSpPr>
        <p:spPr>
          <a:xfrm>
            <a:off x="777179" y="2713782"/>
            <a:ext cx="2996962" cy="840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940"/>
              </a:lnSpc>
              <a:spcBef>
                <a:spcPts val="0"/>
              </a:spcBef>
            </a:pPr>
            <a:r>
              <a:rPr lang="en-US" sz="2800" dirty="0">
                <a:solidFill>
                  <a:srgbClr val="090C37"/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REMEMBER TO</a:t>
            </a:r>
          </a:p>
          <a:p>
            <a:pPr>
              <a:lnSpc>
                <a:spcPts val="2940"/>
              </a:lnSpc>
              <a:spcBef>
                <a:spcPts val="0"/>
              </a:spcBef>
            </a:pPr>
            <a:r>
              <a:rPr lang="en-US" sz="2800" dirty="0">
                <a:solidFill>
                  <a:srgbClr val="090C37"/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CHECK OUT IN YOUR EVENT APP</a:t>
            </a:r>
            <a:endParaRPr lang="id-ID" sz="2800" dirty="0">
              <a:solidFill>
                <a:srgbClr val="090C37"/>
              </a:solidFill>
              <a:latin typeface="Century Gothic" panose="020B0502020202020204" pitchFamily="34" charset="0"/>
              <a:cs typeface="Poppins" panose="00000500000000000000" pitchFamily="50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83D1D7-F051-FA5E-A43A-B42F50169EB9}"/>
              </a:ext>
            </a:extLst>
          </p:cNvPr>
          <p:cNvSpPr txBox="1">
            <a:spLocks/>
          </p:cNvSpPr>
          <p:nvPr/>
        </p:nvSpPr>
        <p:spPr>
          <a:xfrm>
            <a:off x="5211955" y="1741351"/>
            <a:ext cx="5864209" cy="608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060"/>
              </a:lnSpc>
              <a:spcBef>
                <a:spcPts val="0"/>
              </a:spcBef>
              <a:buClr>
                <a:srgbClr val="009E99"/>
              </a:buClr>
              <a:buSzPct val="150000"/>
              <a:buNone/>
            </a:pPr>
            <a:r>
              <a:rPr lang="en-GB" dirty="0">
                <a:latin typeface="Century Gothic" panose="020B0502020202020204" pitchFamily="34" charset="0"/>
              </a:rPr>
              <a:t>YOU MUST TAP ‘</a:t>
            </a:r>
            <a:r>
              <a:rPr lang="en-GB" b="1" dirty="0">
                <a:latin typeface="Century Gothic" panose="020B0502020202020204" pitchFamily="34" charset="0"/>
              </a:rPr>
              <a:t>Checked-in. Would you like to check out?’ </a:t>
            </a:r>
          </a:p>
          <a:p>
            <a:pPr marL="0" indent="0">
              <a:lnSpc>
                <a:spcPts val="3060"/>
              </a:lnSpc>
              <a:spcBef>
                <a:spcPts val="0"/>
              </a:spcBef>
              <a:buClr>
                <a:srgbClr val="009E99"/>
              </a:buClr>
              <a:buSzPct val="150000"/>
              <a:buNone/>
            </a:pPr>
            <a:r>
              <a:rPr lang="en-GB" dirty="0">
                <a:latin typeface="Century Gothic" panose="020B0502020202020204" pitchFamily="34" charset="0"/>
              </a:rPr>
              <a:t>BEFORE LEAVING TO BE ELIGIBLE FOR CPE CREDIT</a:t>
            </a:r>
          </a:p>
          <a:p>
            <a:pPr marL="0" indent="0">
              <a:lnSpc>
                <a:spcPct val="100000"/>
              </a:lnSpc>
              <a:buClr>
                <a:srgbClr val="009E99"/>
              </a:buClr>
              <a:buSzPct val="150000"/>
              <a:buNone/>
            </a:pPr>
            <a:endParaRPr lang="en-GB" sz="9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771DC7-2A87-A038-69B5-BA70DD18E5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929" y="1729602"/>
            <a:ext cx="520700" cy="3175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E60C65-BBB8-3662-287B-4DA791082742}"/>
              </a:ext>
            </a:extLst>
          </p:cNvPr>
          <p:cNvCxnSpPr>
            <a:cxnSpLocks/>
          </p:cNvCxnSpPr>
          <p:nvPr/>
        </p:nvCxnSpPr>
        <p:spPr>
          <a:xfrm>
            <a:off x="5316495" y="3554223"/>
            <a:ext cx="6267956" cy="0"/>
          </a:xfrm>
          <a:prstGeom prst="line">
            <a:avLst/>
          </a:prstGeom>
          <a:ln w="12700">
            <a:solidFill>
              <a:srgbClr val="090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1A0D9BB-7F19-AF35-70FF-637800E6C5BE}"/>
              </a:ext>
            </a:extLst>
          </p:cNvPr>
          <p:cNvSpPr txBox="1">
            <a:spLocks/>
          </p:cNvSpPr>
          <p:nvPr/>
        </p:nvSpPr>
        <p:spPr>
          <a:xfrm>
            <a:off x="5211955" y="1030029"/>
            <a:ext cx="5680278" cy="487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9E99"/>
              </a:buClr>
              <a:buSzPct val="150000"/>
              <a:buNone/>
            </a:pPr>
            <a:r>
              <a:rPr lang="en-GB" sz="1800" dirty="0">
                <a:solidFill>
                  <a:srgbClr val="00B0F0"/>
                </a:solidFill>
                <a:latin typeface="Century Gothic" panose="020B0502020202020204" pitchFamily="34" charset="0"/>
              </a:rPr>
              <a:t>How to earn Continuing Education Credit for this session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9850F1-8471-8C12-8947-B813C845B4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383" y="5169664"/>
            <a:ext cx="2706559" cy="969803"/>
          </a:xfrm>
          <a:prstGeom prst="rect">
            <a:avLst/>
          </a:prstGeom>
        </p:spPr>
      </p:pic>
      <p:pic>
        <p:nvPicPr>
          <p:cNvPr id="7" name="Picture 6" descr="A blue logo with green stars and a fish&#10;&#10;Description automatically generated">
            <a:extLst>
              <a:ext uri="{FF2B5EF4-FFF2-40B4-BE49-F238E27FC236}">
                <a16:creationId xmlns:a16="http://schemas.microsoft.com/office/drawing/2014/main" id="{21EC7162-3179-596B-6696-E78F0639E01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6495" y="4363110"/>
            <a:ext cx="1800991" cy="159937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9D52AED4-C0FF-D3FA-89EA-55D6E9FDA65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6065" t="41892"/>
          <a:stretch>
            <a:fillRect/>
          </a:stretch>
        </p:blipFill>
        <p:spPr>
          <a:xfrm>
            <a:off x="383721" y="375557"/>
            <a:ext cx="1854982" cy="19581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9343791-B60E-D83E-A38C-789D9ECB5039}"/>
              </a:ext>
            </a:extLst>
          </p:cNvPr>
          <p:cNvSpPr/>
          <p:nvPr/>
        </p:nvSpPr>
        <p:spPr>
          <a:xfrm>
            <a:off x="7830994" y="3707855"/>
            <a:ext cx="2923478" cy="2788035"/>
          </a:xfrm>
          <a:prstGeom prst="rect">
            <a:avLst/>
          </a:prstGeom>
          <a:solidFill>
            <a:schemeClr val="tx2">
              <a:alpha val="1014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80C2345-DEED-EE9E-2E1F-6DC6575BA8B3}"/>
              </a:ext>
            </a:extLst>
          </p:cNvPr>
          <p:cNvSpPr txBox="1">
            <a:spLocks/>
          </p:cNvSpPr>
          <p:nvPr/>
        </p:nvSpPr>
        <p:spPr>
          <a:xfrm>
            <a:off x="8046199" y="3941152"/>
            <a:ext cx="2493067" cy="260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9E99"/>
              </a:buClr>
              <a:buSzPct val="150000"/>
              <a:buNone/>
            </a:pPr>
            <a:r>
              <a:rPr lang="en-GB" sz="1300" dirty="0">
                <a:latin typeface="Century Gothic" panose="020B0502020202020204" pitchFamily="34" charset="0"/>
              </a:rPr>
              <a:t>Download the event app and navigate to this session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EEC3BE-31D4-8A31-A35B-24DF53A98F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75633" y="4431511"/>
            <a:ext cx="1834198" cy="183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388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4A45E6-924E-27FC-1750-82001BFA64A8}"/>
              </a:ext>
            </a:extLst>
          </p:cNvPr>
          <p:cNvSpPr/>
          <p:nvPr/>
        </p:nvSpPr>
        <p:spPr>
          <a:xfrm>
            <a:off x="383721" y="375557"/>
            <a:ext cx="3804558" cy="6106886"/>
          </a:xfrm>
          <a:prstGeom prst="rect">
            <a:avLst/>
          </a:prstGeom>
          <a:solidFill>
            <a:srgbClr val="44546A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BBAC18-EF6D-B9FE-D539-7EA13764DF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721" y="2713782"/>
            <a:ext cx="3804558" cy="376866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A08C433-ED5D-AC60-871F-479409D3460B}"/>
              </a:ext>
            </a:extLst>
          </p:cNvPr>
          <p:cNvSpPr txBox="1">
            <a:spLocks/>
          </p:cNvSpPr>
          <p:nvPr/>
        </p:nvSpPr>
        <p:spPr>
          <a:xfrm>
            <a:off x="777179" y="1135941"/>
            <a:ext cx="4079828" cy="886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940"/>
              </a:lnSpc>
              <a:spcBef>
                <a:spcPts val="0"/>
              </a:spcBef>
            </a:pPr>
            <a:r>
              <a:rPr lang="en-US" sz="3000" dirty="0">
                <a:solidFill>
                  <a:srgbClr val="090C37"/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WE HOPE YOU ENJOYED THIS SESSION</a:t>
            </a:r>
            <a:endParaRPr lang="id-ID" sz="3000" dirty="0">
              <a:solidFill>
                <a:srgbClr val="090C37"/>
              </a:solidFill>
              <a:latin typeface="Century Gothic" panose="020B0502020202020204" pitchFamily="34" charset="0"/>
              <a:cs typeface="Poppins" panose="00000500000000000000" pitchFamily="50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83D1D7-F051-FA5E-A43A-B42F50169EB9}"/>
              </a:ext>
            </a:extLst>
          </p:cNvPr>
          <p:cNvSpPr txBox="1">
            <a:spLocks/>
          </p:cNvSpPr>
          <p:nvPr/>
        </p:nvSpPr>
        <p:spPr>
          <a:xfrm>
            <a:off x="5222603" y="980412"/>
            <a:ext cx="5864209" cy="608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060"/>
              </a:lnSpc>
              <a:spcBef>
                <a:spcPts val="0"/>
              </a:spcBef>
              <a:buClr>
                <a:srgbClr val="009E99"/>
              </a:buClr>
              <a:buSzPct val="150000"/>
              <a:buNone/>
            </a:pPr>
            <a:r>
              <a:rPr lang="en-GB" b="1" dirty="0">
                <a:latin typeface="Century Gothic" panose="020B0502020202020204" pitchFamily="34" charset="0"/>
              </a:rPr>
              <a:t>THANK YOU </a:t>
            </a:r>
            <a:r>
              <a:rPr lang="en-GB" dirty="0">
                <a:latin typeface="Century Gothic" panose="020B0502020202020204" pitchFamily="34" charset="0"/>
              </a:rPr>
              <a:t>FOR ATTENDING</a:t>
            </a:r>
          </a:p>
          <a:p>
            <a:pPr marL="0" indent="0">
              <a:lnSpc>
                <a:spcPts val="3060"/>
              </a:lnSpc>
              <a:spcBef>
                <a:spcPts val="0"/>
              </a:spcBef>
              <a:buClr>
                <a:srgbClr val="009E99"/>
              </a:buClr>
              <a:buSzPct val="150000"/>
              <a:buNone/>
            </a:pPr>
            <a:r>
              <a:rPr lang="en-GB" dirty="0">
                <a:latin typeface="Century Gothic" panose="020B0502020202020204" pitchFamily="34" charset="0"/>
              </a:rPr>
              <a:t>EAST COAST 2026</a:t>
            </a:r>
          </a:p>
          <a:p>
            <a:pPr marL="0" indent="0">
              <a:lnSpc>
                <a:spcPct val="100000"/>
              </a:lnSpc>
              <a:buClr>
                <a:srgbClr val="009E99"/>
              </a:buClr>
              <a:buSzPct val="150000"/>
              <a:buNone/>
            </a:pPr>
            <a:endParaRPr lang="en-GB" sz="9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771DC7-2A87-A038-69B5-BA70DD18E5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929" y="1729602"/>
            <a:ext cx="520700" cy="317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747F9F-7147-4107-C6E0-0E21BAEFC7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8866" y="5460522"/>
            <a:ext cx="2836233" cy="101626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E60C65-BBB8-3662-287B-4DA791082742}"/>
              </a:ext>
            </a:extLst>
          </p:cNvPr>
          <p:cNvCxnSpPr>
            <a:cxnSpLocks/>
          </p:cNvCxnSpPr>
          <p:nvPr/>
        </p:nvCxnSpPr>
        <p:spPr>
          <a:xfrm>
            <a:off x="5327143" y="2154621"/>
            <a:ext cx="6267956" cy="0"/>
          </a:xfrm>
          <a:prstGeom prst="line">
            <a:avLst/>
          </a:prstGeom>
          <a:ln w="12700">
            <a:solidFill>
              <a:srgbClr val="090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8825E7C-28B1-5BAC-62E7-1538FE04EFA8}"/>
              </a:ext>
            </a:extLst>
          </p:cNvPr>
          <p:cNvSpPr txBox="1">
            <a:spLocks/>
          </p:cNvSpPr>
          <p:nvPr/>
        </p:nvSpPr>
        <p:spPr>
          <a:xfrm>
            <a:off x="5222603" y="2289530"/>
            <a:ext cx="6192218" cy="10275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9E99"/>
              </a:buClr>
              <a:buSzPct val="150000"/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COLLECTING CPE CREDITS?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REMEMBER TO 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OUT OF THIS SESSION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 YOUR EVENT APP</a:t>
            </a:r>
          </a:p>
          <a:p>
            <a:pPr marL="0" indent="0">
              <a:buClr>
                <a:srgbClr val="009E99"/>
              </a:buClr>
              <a:buSzPct val="150000"/>
              <a:buNone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CPE credits are provided for live events and webcasts only. Please visit the 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Continuing Education 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Event Policies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on our website for more information</a:t>
            </a:r>
          </a:p>
          <a:p>
            <a:pPr marL="0" indent="0">
              <a:buClr>
                <a:srgbClr val="009E99"/>
              </a:buClr>
              <a:buSzPct val="150000"/>
              <a:buNone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Please provide your feedback on this session via the event app.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E39468-C160-8CDA-48B5-4D2457F04244}"/>
              </a:ext>
            </a:extLst>
          </p:cNvPr>
          <p:cNvSpPr/>
          <p:nvPr/>
        </p:nvSpPr>
        <p:spPr>
          <a:xfrm>
            <a:off x="4448630" y="3867807"/>
            <a:ext cx="7743370" cy="1036795"/>
          </a:xfrm>
          <a:prstGeom prst="rect">
            <a:avLst/>
          </a:prstGeom>
          <a:solidFill>
            <a:schemeClr val="tx2">
              <a:alpha val="1014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1A0D9BB-7F19-AF35-70FF-637800E6C5BE}"/>
              </a:ext>
            </a:extLst>
          </p:cNvPr>
          <p:cNvSpPr txBox="1">
            <a:spLocks/>
          </p:cNvSpPr>
          <p:nvPr/>
        </p:nvSpPr>
        <p:spPr>
          <a:xfrm>
            <a:off x="5314568" y="4110438"/>
            <a:ext cx="5680278" cy="487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9E99"/>
              </a:buClr>
              <a:buSzPct val="150000"/>
              <a:buNone/>
            </a:pPr>
            <a:r>
              <a:rPr lang="en-GB" sz="1300" b="1" dirty="0">
                <a:latin typeface="Century Gothic" panose="020B0502020202020204" pitchFamily="34" charset="0"/>
              </a:rPr>
              <a:t>A feedback survey will be shared after the event – thank you for helping to improve future events by providing your feedback!</a:t>
            </a:r>
          </a:p>
        </p:txBody>
      </p:sp>
    </p:spTree>
    <p:extLst>
      <p:ext uri="{BB962C8B-B14F-4D97-AF65-F5344CB8AC3E}">
        <p14:creationId xmlns:p14="http://schemas.microsoft.com/office/powerpoint/2010/main" val="1587439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9D2EC2-3AA9-BD8F-0D1C-148938418E9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30E580-2A99-0C84-A5AC-A30E24520B8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SESSION MATERIALS WILL BE MADE AVAILABLE IN THE EVENT APP AND ON </a:t>
            </a:r>
            <a:r>
              <a:rPr lang="en-US" b="1" dirty="0"/>
              <a:t>GEOLEARN</a:t>
            </a:r>
            <a:r>
              <a:rPr lang="en-US" dirty="0"/>
              <a:t>.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1787706-BC05-3048-FF3E-F2045A1C033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custGeom>
            <a:avLst/>
            <a:gdLst>
              <a:gd name="connsiteX0" fmla="*/ 3302601 w 4511040"/>
              <a:gd name="connsiteY0" fmla="*/ 1835367 h 3527367"/>
              <a:gd name="connsiteX1" fmla="*/ 4511040 w 4511040"/>
              <a:gd name="connsiteY1" fmla="*/ 1835367 h 3527367"/>
              <a:gd name="connsiteX2" fmla="*/ 4511040 w 4511040"/>
              <a:gd name="connsiteY2" fmla="*/ 3527367 h 3527367"/>
              <a:gd name="connsiteX3" fmla="*/ 3302601 w 4511040"/>
              <a:gd name="connsiteY3" fmla="*/ 3527367 h 3527367"/>
              <a:gd name="connsiteX4" fmla="*/ 0 w 4511040"/>
              <a:gd name="connsiteY4" fmla="*/ 1835367 h 3527367"/>
              <a:gd name="connsiteX5" fmla="*/ 3146107 w 4511040"/>
              <a:gd name="connsiteY5" fmla="*/ 1835367 h 3527367"/>
              <a:gd name="connsiteX6" fmla="*/ 3146107 w 4511040"/>
              <a:gd name="connsiteY6" fmla="*/ 3527367 h 3527367"/>
              <a:gd name="connsiteX7" fmla="*/ 0 w 4511040"/>
              <a:gd name="connsiteY7" fmla="*/ 3527367 h 3527367"/>
              <a:gd name="connsiteX8" fmla="*/ 0 w 4511040"/>
              <a:gd name="connsiteY8" fmla="*/ 0 h 3527367"/>
              <a:gd name="connsiteX9" fmla="*/ 4511040 w 4511040"/>
              <a:gd name="connsiteY9" fmla="*/ 0 h 3527367"/>
              <a:gd name="connsiteX10" fmla="*/ 4511040 w 4511040"/>
              <a:gd name="connsiteY10" fmla="*/ 1692000 h 3527367"/>
              <a:gd name="connsiteX11" fmla="*/ 0 w 4511040"/>
              <a:gd name="connsiteY11" fmla="*/ 1692000 h 352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1040" h="3527367">
                <a:moveTo>
                  <a:pt x="3302601" y="1835367"/>
                </a:moveTo>
                <a:lnTo>
                  <a:pt x="4511040" y="1835367"/>
                </a:lnTo>
                <a:lnTo>
                  <a:pt x="4511040" y="3527367"/>
                </a:lnTo>
                <a:lnTo>
                  <a:pt x="3302601" y="3527367"/>
                </a:lnTo>
                <a:close/>
                <a:moveTo>
                  <a:pt x="0" y="1835367"/>
                </a:moveTo>
                <a:lnTo>
                  <a:pt x="3146107" y="1835367"/>
                </a:lnTo>
                <a:lnTo>
                  <a:pt x="3146107" y="3527367"/>
                </a:lnTo>
                <a:lnTo>
                  <a:pt x="0" y="3527367"/>
                </a:lnTo>
                <a:close/>
                <a:moveTo>
                  <a:pt x="0" y="0"/>
                </a:moveTo>
                <a:lnTo>
                  <a:pt x="4511040" y="0"/>
                </a:lnTo>
                <a:lnTo>
                  <a:pt x="4511040" y="1692000"/>
                </a:lnTo>
                <a:lnTo>
                  <a:pt x="0" y="1692000"/>
                </a:lnTo>
                <a:close/>
              </a:path>
            </a:pathLst>
          </a:custGeom>
          <a:pattFill prst="pct5">
            <a:fgClr>
              <a:srgbClr val="8793A9"/>
            </a:fgClr>
            <a:bgClr>
              <a:prstClr val="white"/>
            </a:bgClr>
          </a:pattFill>
        </p:spPr>
      </p:pic>
    </p:spTree>
    <p:extLst>
      <p:ext uri="{BB962C8B-B14F-4D97-AF65-F5344CB8AC3E}">
        <p14:creationId xmlns:p14="http://schemas.microsoft.com/office/powerpoint/2010/main" val="3899122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DC7613-D6A6-4520-F307-31545202D3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95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8736A-E0D4-7E25-7548-A9824C45D7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72ADD-874B-14F3-1FEE-23E7608669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49C8FC-64E5-AC7B-603E-538D27C981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3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4A45E6-924E-27FC-1750-82001BFA64A8}"/>
              </a:ext>
            </a:extLst>
          </p:cNvPr>
          <p:cNvSpPr/>
          <p:nvPr/>
        </p:nvSpPr>
        <p:spPr>
          <a:xfrm>
            <a:off x="383721" y="375557"/>
            <a:ext cx="3804558" cy="6106886"/>
          </a:xfrm>
          <a:prstGeom prst="rect">
            <a:avLst/>
          </a:prstGeom>
          <a:solidFill>
            <a:srgbClr val="44546A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C278AE-C004-2865-A9FD-09B2F418F55E}"/>
              </a:ext>
            </a:extLst>
          </p:cNvPr>
          <p:cNvSpPr/>
          <p:nvPr/>
        </p:nvSpPr>
        <p:spPr>
          <a:xfrm>
            <a:off x="8586217" y="3319022"/>
            <a:ext cx="2923478" cy="2788035"/>
          </a:xfrm>
          <a:prstGeom prst="rect">
            <a:avLst/>
          </a:prstGeom>
          <a:solidFill>
            <a:schemeClr val="tx2">
              <a:alpha val="1014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A08C433-ED5D-AC60-871F-479409D3460B}"/>
              </a:ext>
            </a:extLst>
          </p:cNvPr>
          <p:cNvSpPr txBox="1">
            <a:spLocks/>
          </p:cNvSpPr>
          <p:nvPr/>
        </p:nvSpPr>
        <p:spPr>
          <a:xfrm>
            <a:off x="777179" y="2873765"/>
            <a:ext cx="2890399" cy="886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940"/>
              </a:lnSpc>
              <a:spcBef>
                <a:spcPts val="0"/>
              </a:spcBef>
            </a:pPr>
            <a:r>
              <a:rPr lang="en-US" sz="3000" dirty="0">
                <a:solidFill>
                  <a:srgbClr val="090C37"/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CHECKING IN</a:t>
            </a:r>
          </a:p>
          <a:p>
            <a:pPr>
              <a:lnSpc>
                <a:spcPts val="2940"/>
              </a:lnSpc>
              <a:spcBef>
                <a:spcPts val="0"/>
              </a:spcBef>
            </a:pPr>
            <a:r>
              <a:rPr lang="en-US" sz="3000" dirty="0">
                <a:solidFill>
                  <a:srgbClr val="090C37"/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TO THE</a:t>
            </a:r>
          </a:p>
          <a:p>
            <a:pPr>
              <a:lnSpc>
                <a:spcPts val="2940"/>
              </a:lnSpc>
              <a:spcBef>
                <a:spcPts val="0"/>
              </a:spcBef>
            </a:pPr>
            <a:r>
              <a:rPr lang="en-US" sz="3000" dirty="0">
                <a:solidFill>
                  <a:srgbClr val="090C37"/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SESSIONS</a:t>
            </a:r>
            <a:endParaRPr lang="id-ID" sz="3000" dirty="0">
              <a:solidFill>
                <a:srgbClr val="090C37"/>
              </a:solidFill>
              <a:latin typeface="Century Gothic" panose="020B0502020202020204" pitchFamily="34" charset="0"/>
              <a:cs typeface="Poppins" panose="00000500000000000000" pitchFamily="50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83D1D7-F051-FA5E-A43A-B42F50169EB9}"/>
              </a:ext>
            </a:extLst>
          </p:cNvPr>
          <p:cNvSpPr txBox="1">
            <a:spLocks/>
          </p:cNvSpPr>
          <p:nvPr/>
        </p:nvSpPr>
        <p:spPr>
          <a:xfrm>
            <a:off x="5222603" y="657788"/>
            <a:ext cx="5864209" cy="608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060"/>
              </a:lnSpc>
              <a:spcBef>
                <a:spcPts val="0"/>
              </a:spcBef>
              <a:buClr>
                <a:srgbClr val="009E99"/>
              </a:buClr>
              <a:buSzPct val="150000"/>
              <a:buNone/>
            </a:pPr>
            <a:r>
              <a:rPr lang="en-GB" b="1">
                <a:latin typeface="Century Gothic" panose="020B0502020202020204" pitchFamily="34" charset="0"/>
              </a:rPr>
              <a:t>HOW TO EARN CONTINUING EDUCATION CREDIT FOR THIS SESSION</a:t>
            </a:r>
            <a:endParaRPr lang="en-GB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009E99"/>
              </a:buClr>
              <a:buSzPct val="150000"/>
              <a:buNone/>
            </a:pPr>
            <a:endParaRPr lang="en-GB" sz="9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771DC7-2A87-A038-69B5-BA70DD18E5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929" y="1729602"/>
            <a:ext cx="520700" cy="3175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E60C65-BBB8-3662-287B-4DA791082742}"/>
              </a:ext>
            </a:extLst>
          </p:cNvPr>
          <p:cNvCxnSpPr>
            <a:cxnSpLocks/>
          </p:cNvCxnSpPr>
          <p:nvPr/>
        </p:nvCxnSpPr>
        <p:spPr>
          <a:xfrm>
            <a:off x="5327143" y="2021183"/>
            <a:ext cx="6267956" cy="0"/>
          </a:xfrm>
          <a:prstGeom prst="line">
            <a:avLst/>
          </a:prstGeom>
          <a:ln w="12700">
            <a:solidFill>
              <a:srgbClr val="090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8825E7C-28B1-5BAC-62E7-1538FE04EFA8}"/>
              </a:ext>
            </a:extLst>
          </p:cNvPr>
          <p:cNvSpPr txBox="1">
            <a:spLocks/>
          </p:cNvSpPr>
          <p:nvPr/>
        </p:nvSpPr>
        <p:spPr>
          <a:xfrm>
            <a:off x="6604115" y="2195940"/>
            <a:ext cx="5204164" cy="42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9E99"/>
              </a:buClr>
              <a:buSzPct val="150000"/>
              <a:buNone/>
            </a:pPr>
            <a:r>
              <a:rPr lang="en-GB" sz="1300" dirty="0">
                <a:solidFill>
                  <a:srgbClr val="00B0F0"/>
                </a:solidFill>
                <a:latin typeface="Century Gothic" panose="020B0502020202020204" pitchFamily="34" charset="0"/>
              </a:rPr>
              <a:t>To be eligible for CPE, you must create a timestamp:</a:t>
            </a:r>
          </a:p>
          <a:p>
            <a:pPr marL="0" indent="0">
              <a:buClr>
                <a:srgbClr val="009E99"/>
              </a:buClr>
              <a:buSzPct val="150000"/>
              <a:buNone/>
            </a:pPr>
            <a:r>
              <a:rPr lang="en-GB" sz="1300" dirty="0">
                <a:latin typeface="Century Gothic" panose="020B0502020202020204" pitchFamily="34" charset="0"/>
              </a:rPr>
              <a:t>Go to the session in the event app and tap </a:t>
            </a:r>
            <a:r>
              <a:rPr lang="en-GB" sz="1300" b="1" dirty="0">
                <a:latin typeface="Century Gothic" panose="020B0502020202020204" pitchFamily="34" charset="0"/>
              </a:rPr>
              <a:t>‘Check in’</a:t>
            </a:r>
            <a:endParaRPr lang="en-GB" sz="1300" dirty="0">
              <a:latin typeface="Century Gothic" panose="020B0502020202020204" pitchFamily="34" charset="0"/>
            </a:endParaRPr>
          </a:p>
          <a:p>
            <a:pPr marL="0" indent="0">
              <a:buClr>
                <a:srgbClr val="009E99"/>
              </a:buClr>
              <a:buSzPct val="150000"/>
              <a:buNone/>
            </a:pPr>
            <a:r>
              <a:rPr lang="en-GB" sz="1300" dirty="0">
                <a:latin typeface="Century Gothic" panose="020B0502020202020204" pitchFamily="34" charset="0"/>
              </a:rPr>
              <a:t>At the end of the session, tap ‘</a:t>
            </a:r>
            <a:r>
              <a:rPr lang="en-GB" sz="1300" b="1" dirty="0">
                <a:latin typeface="Century Gothic" panose="020B0502020202020204" pitchFamily="34" charset="0"/>
              </a:rPr>
              <a:t>Checked-in. Would you like to check out?’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E39468-C160-8CDA-48B5-4D2457F04244}"/>
              </a:ext>
            </a:extLst>
          </p:cNvPr>
          <p:cNvSpPr/>
          <p:nvPr/>
        </p:nvSpPr>
        <p:spPr>
          <a:xfrm>
            <a:off x="5231229" y="3317102"/>
            <a:ext cx="2923478" cy="2788035"/>
          </a:xfrm>
          <a:prstGeom prst="rect">
            <a:avLst/>
          </a:prstGeom>
          <a:solidFill>
            <a:schemeClr val="tx2">
              <a:alpha val="1014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1A0D9BB-7F19-AF35-70FF-637800E6C5BE}"/>
              </a:ext>
            </a:extLst>
          </p:cNvPr>
          <p:cNvSpPr txBox="1">
            <a:spLocks/>
          </p:cNvSpPr>
          <p:nvPr/>
        </p:nvSpPr>
        <p:spPr>
          <a:xfrm>
            <a:off x="8825840" y="3568168"/>
            <a:ext cx="2493067" cy="260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9E99"/>
              </a:buClr>
              <a:buSzPct val="150000"/>
              <a:buNone/>
            </a:pPr>
            <a:r>
              <a:rPr lang="en-GB" sz="1300" dirty="0">
                <a:latin typeface="Century Gothic" panose="020B0502020202020204" pitchFamily="34" charset="0"/>
              </a:rPr>
              <a:t>Visit the CPE’s online portal to record your credit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5EF410-3B7E-C7AE-AA81-64BF05570E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383" y="5169664"/>
            <a:ext cx="2706559" cy="96980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5DA7B2B-39B2-E8BB-97FF-C8E07E621825}"/>
              </a:ext>
            </a:extLst>
          </p:cNvPr>
          <p:cNvGrpSpPr/>
          <p:nvPr/>
        </p:nvGrpSpPr>
        <p:grpSpPr>
          <a:xfrm>
            <a:off x="9079410" y="4046526"/>
            <a:ext cx="1937092" cy="1899477"/>
            <a:chOff x="4982804" y="2868604"/>
            <a:chExt cx="2481851" cy="2363030"/>
          </a:xfrm>
        </p:grpSpPr>
        <p:pic>
          <p:nvPicPr>
            <p:cNvPr id="18" name="Picture 17" descr="A black background with red text&#10;&#10;Description automatically generated">
              <a:extLst>
                <a:ext uri="{FF2B5EF4-FFF2-40B4-BE49-F238E27FC236}">
                  <a16:creationId xmlns:a16="http://schemas.microsoft.com/office/drawing/2014/main" id="{94793A9A-AC05-6A0E-95F2-6A40A11188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92653" y="2868604"/>
              <a:ext cx="1571109" cy="1599375"/>
            </a:xfrm>
            <a:prstGeom prst="rect">
              <a:avLst/>
            </a:prstGeom>
          </p:spPr>
        </p:pic>
        <p:pic>
          <p:nvPicPr>
            <p:cNvPr id="19" name="Picture 18" descr="A black background with red text&#10;&#10;Description automatically generated">
              <a:extLst>
                <a:ext uri="{FF2B5EF4-FFF2-40B4-BE49-F238E27FC236}">
                  <a16:creationId xmlns:a16="http://schemas.microsoft.com/office/drawing/2014/main" id="{625979F3-CB90-82D4-3D1B-C1C111595C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89"/>
            <a:stretch/>
          </p:blipFill>
          <p:spPr>
            <a:xfrm>
              <a:off x="4982804" y="4067723"/>
              <a:ext cx="2481851" cy="1163911"/>
            </a:xfrm>
            <a:prstGeom prst="rect">
              <a:avLst/>
            </a:prstGeom>
          </p:spPr>
        </p:pic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1207AC0-8412-C9AB-0ECD-B1C6F9FDFF6A}"/>
              </a:ext>
            </a:extLst>
          </p:cNvPr>
          <p:cNvCxnSpPr>
            <a:cxnSpLocks/>
          </p:cNvCxnSpPr>
          <p:nvPr/>
        </p:nvCxnSpPr>
        <p:spPr>
          <a:xfrm>
            <a:off x="5327143" y="6482443"/>
            <a:ext cx="6267956" cy="0"/>
          </a:xfrm>
          <a:prstGeom prst="line">
            <a:avLst/>
          </a:prstGeom>
          <a:ln w="12700">
            <a:solidFill>
              <a:srgbClr val="090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>
            <a:extLst>
              <a:ext uri="{FF2B5EF4-FFF2-40B4-BE49-F238E27FC236}">
                <a16:creationId xmlns:a16="http://schemas.microsoft.com/office/drawing/2014/main" id="{262170E6-2266-09D6-8363-730BC2D9728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46065" t="41892"/>
          <a:stretch>
            <a:fillRect/>
          </a:stretch>
        </p:blipFill>
        <p:spPr>
          <a:xfrm>
            <a:off x="383721" y="375557"/>
            <a:ext cx="1854982" cy="195815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A6DA4BD-F413-8C21-A745-F5EE1949C886}"/>
              </a:ext>
            </a:extLst>
          </p:cNvPr>
          <p:cNvSpPr txBox="1">
            <a:spLocks/>
          </p:cNvSpPr>
          <p:nvPr/>
        </p:nvSpPr>
        <p:spPr>
          <a:xfrm>
            <a:off x="5446434" y="3550399"/>
            <a:ext cx="2493067" cy="260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9E99"/>
              </a:buClr>
              <a:buSzPct val="150000"/>
              <a:buNone/>
            </a:pPr>
            <a:r>
              <a:rPr lang="en-GB" sz="1300" dirty="0">
                <a:latin typeface="Century Gothic" panose="020B0502020202020204" pitchFamily="34" charset="0"/>
              </a:rPr>
              <a:t>Download the event app and navigate to this session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6A6B11-5E94-BFB8-91FB-0C0939A39A9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17" b="96996" l="762" r="96381">
                        <a14:foregroundMark x1="69143" y1="7940" x2="69143" y2="7940"/>
                        <a14:foregroundMark x1="76952" y1="6009" x2="76952" y2="6009"/>
                        <a14:foregroundMark x1="77333" y1="1717" x2="77333" y2="1717"/>
                        <a14:foregroundMark x1="5905" y1="36266" x2="5905" y2="36266"/>
                        <a14:foregroundMark x1="952" y1="45064" x2="952" y2="45064"/>
                        <a14:foregroundMark x1="2857" y1="66524" x2="2857" y2="66524"/>
                        <a14:foregroundMark x1="6095" y1="97210" x2="6095" y2="97210"/>
                        <a14:foregroundMark x1="14095" y1="93133" x2="14095" y2="93133"/>
                        <a14:foregroundMark x1="28762" y1="93562" x2="28762" y2="93562"/>
                        <a14:foregroundMark x1="37143" y1="93991" x2="37143" y2="93991"/>
                        <a14:foregroundMark x1="50476" y1="95923" x2="50476" y2="95923"/>
                        <a14:foregroundMark x1="41333" y1="78326" x2="41333" y2="78326"/>
                        <a14:foregroundMark x1="68571" y1="72103" x2="68571" y2="72103"/>
                        <a14:foregroundMark x1="96381" y1="39914" x2="96381" y2="39914"/>
                        <a14:foregroundMark x1="82857" y1="95708" x2="82857" y2="95708"/>
                        <a14:foregroundMark x1="74667" y1="93991" x2="74667" y2="93991"/>
                        <a14:foregroundMark x1="75048" y1="94206" x2="75048" y2="94206"/>
                        <a14:foregroundMark x1="63810" y1="93348" x2="63810" y2="93348"/>
                        <a14:backgroundMark x1="73524" y1="98498" x2="73524" y2="98498"/>
                        <a14:backgroundMark x1="72762" y1="93777" x2="72762" y2="937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7143" y="2098806"/>
            <a:ext cx="1202662" cy="10675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C6CC54-4838-8720-1791-80758D5376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7016" y="4053429"/>
            <a:ext cx="1834198" cy="183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43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13E7E54-CF5C-D88E-FBC9-F05C4F4401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2D7BEF-5D14-8D16-D2F3-D016270F77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C1ADEBC-FBAB-6015-733A-45FDCEF0A96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A3E60E-DE3F-C631-025E-474188DC3F6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48DC40-CCA6-FA01-07F3-5CB93341ED2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BECE89-F988-26F4-DF5F-0337B6AB00B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5A4FC7-5D1D-D3E1-2E75-EDF7FAA281D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204F2C2-A237-4BB6-E17E-B5AECCD78E7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8CE7A30-295A-8195-3776-0FC514F55C9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461FC4A-27A4-93F7-AFBB-1651C4213CD5}"/>
              </a:ext>
            </a:extLst>
          </p:cNvPr>
          <p:cNvSpPr txBox="1">
            <a:spLocks/>
          </p:cNvSpPr>
          <p:nvPr/>
        </p:nvSpPr>
        <p:spPr>
          <a:xfrm>
            <a:off x="616488" y="1037210"/>
            <a:ext cx="3752754" cy="15307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OUR SPEAKERS</a:t>
            </a:r>
          </a:p>
        </p:txBody>
      </p:sp>
    </p:spTree>
    <p:extLst>
      <p:ext uri="{BB962C8B-B14F-4D97-AF65-F5344CB8AC3E}">
        <p14:creationId xmlns:p14="http://schemas.microsoft.com/office/powerpoint/2010/main" val="26744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BC21EDF-A1D2-3041-2FED-46E181232C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4D5338-0FC9-86CD-B621-10C62EC5B4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E6B6071-8A58-44B5-4D97-6C6BFEB2251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4286787-7678-5559-33AB-765E5E711C3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5416029-4B7C-ACAD-D560-CF35E96BB55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A0867F5-E34B-B3EB-2731-1C3A689379F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CF915B0-9758-919F-6D5B-A100281E76F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OUR SPEAKERS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36F7CD0-BF3F-B573-8157-D2D50C42F2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DEA369A-013F-17E4-DC27-293EA78BF9C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7AF692B-45EF-6562-05FF-C8FC9D8213F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535CD64-2F2C-DE24-3D6B-50476AB894B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E8BA313-A6AD-D0F3-2103-82D6CFF912B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E354808-2E0E-34F6-320B-A2B6BBEE742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7775E22-33B6-A9DA-68DE-9B9D4018425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D8878CF-BDC1-E8DA-11D4-B70A716ACC6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B5A0A20-5142-8211-27DB-953D04E7226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F3B3130-9C6F-930E-570A-226439AAA09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D9ED33C-9B9A-D319-AF72-A2BC3FCEE7B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3E1D9AA-0CC9-3EE0-6B5E-7A35691C949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07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3049B-2EE2-C36B-DD23-5275F61420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SECTION DIVIDER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D55521-4A9A-127A-B76F-8CFEA812CF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37753E-158A-FDC9-653D-A31DA3F016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962839E0-58D4-5ED8-E4EE-DF45D8D8970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pattFill prst="pct5">
            <a:fgClr>
              <a:srgbClr val="44546A"/>
            </a:fgClr>
            <a:bgClr>
              <a:prstClr val="white"/>
            </a:bgClr>
          </a:pattFill>
        </p:spPr>
      </p:pic>
    </p:spTree>
    <p:extLst>
      <p:ext uri="{BB962C8B-B14F-4D97-AF65-F5344CB8AC3E}">
        <p14:creationId xmlns:p14="http://schemas.microsoft.com/office/powerpoint/2010/main" val="2180582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FABC79-2165-2D73-4ABC-1E3BBC524D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24392D-2EA8-48F1-B9B0-4B2EFC5BC1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40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53EC49-64BA-83AC-0D27-D2A2D92373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/>
              <a:t>Add your body copy to this slide</a:t>
            </a:r>
          </a:p>
        </p:txBody>
      </p:sp>
    </p:spTree>
    <p:extLst>
      <p:ext uri="{BB962C8B-B14F-4D97-AF65-F5344CB8AC3E}">
        <p14:creationId xmlns:p14="http://schemas.microsoft.com/office/powerpoint/2010/main" val="81800109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F4F4"/>
      </a:accent1>
      <a:accent2>
        <a:srgbClr val="C2C8D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FPCFonts">
      <a:majorFont>
        <a:latin typeface="Public Sans Black"/>
        <a:ea typeface=""/>
        <a:cs typeface=""/>
      </a:majorFont>
      <a:minorFont>
        <a:latin typeface="Public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 anchor="ctr">
        <a:normAutofit/>
      </a:bodyPr>
      <a:lstStyle>
        <a:defPPr algn="l">
          <a:spcBef>
            <a:spcPts val="0"/>
          </a:spcBef>
          <a:defRPr sz="3200" b="1" dirty="0">
            <a:solidFill>
              <a:schemeClr val="tx1">
                <a:lumMod val="85000"/>
                <a:lumOff val="15000"/>
              </a:schemeClr>
            </a:solidFill>
            <a:latin typeface="Poppins" panose="00000500000000000000" pitchFamily="50" charset="0"/>
            <a:cs typeface="Poppins" panose="00000500000000000000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13299</TotalTime>
  <Words>473</Words>
  <Application>Microsoft Office PowerPoint</Application>
  <PresentationFormat>Widescreen</PresentationFormat>
  <Paragraphs>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Poppins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 Meyta</dc:creator>
  <cp:lastModifiedBy>Kate Scorer</cp:lastModifiedBy>
  <cp:revision>381</cp:revision>
  <dcterms:created xsi:type="dcterms:W3CDTF">2021-01-07T03:58:06Z</dcterms:created>
  <dcterms:modified xsi:type="dcterms:W3CDTF">2026-07-10T05:10:40Z</dcterms:modified>
</cp:coreProperties>
</file>