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handoutMasterIdLst>
    <p:handoutMasterId r:id="rId16"/>
  </p:handoutMasterIdLst>
  <p:sldIdLst>
    <p:sldId id="445" r:id="rId2"/>
    <p:sldId id="428" r:id="rId3"/>
    <p:sldId id="317" r:id="rId4"/>
    <p:sldId id="436" r:id="rId5"/>
    <p:sldId id="439" r:id="rId6"/>
    <p:sldId id="430" r:id="rId7"/>
    <p:sldId id="441" r:id="rId8"/>
    <p:sldId id="444" r:id="rId9"/>
    <p:sldId id="443" r:id="rId10"/>
    <p:sldId id="424" r:id="rId11"/>
    <p:sldId id="442" r:id="rId12"/>
    <p:sldId id="437" r:id="rId13"/>
    <p:sldId id="434" r:id="rId14"/>
    <p:sldId id="429" r:id="rId15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391" userDrawn="1">
          <p15:clr>
            <a:srgbClr val="A4A3A4"/>
          </p15:clr>
        </p15:guide>
        <p15:guide id="3" pos="5654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778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9" orient="horz" pos="4042" userDrawn="1">
          <p15:clr>
            <a:srgbClr val="A4A3A4"/>
          </p15:clr>
        </p15:guide>
        <p15:guide id="10" orient="horz" pos="1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 Meyta" initials="TM" lastIdx="1" clrIdx="0">
    <p:extLst>
      <p:ext uri="{19B8F6BF-5375-455C-9EA6-DF929625EA0E}">
        <p15:presenceInfo xmlns:p15="http://schemas.microsoft.com/office/powerpoint/2012/main" userId="Tan Mey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797"/>
    <a:srgbClr val="00DDDB"/>
    <a:srgbClr val="00F88A"/>
    <a:srgbClr val="090C37"/>
    <a:srgbClr val="44546A"/>
    <a:srgbClr val="F1F1F1"/>
    <a:srgbClr val="E1C077"/>
    <a:srgbClr val="2FA09B"/>
    <a:srgbClr val="00D8E8"/>
    <a:srgbClr val="606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6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10" y="102"/>
      </p:cViewPr>
      <p:guideLst>
        <p:guide orient="horz" pos="2160"/>
        <p:guide pos="1391"/>
        <p:guide pos="5654"/>
        <p:guide pos="393"/>
        <p:guide pos="778"/>
        <p:guide pos="3840"/>
        <p:guide orient="horz" pos="4042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D4578A-711D-44AD-8836-056140BB5E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2001A-DC87-4A38-B3FC-94DC4BED8B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E5C5F-05FE-4FA4-A0FC-75CC46C10DEF}" type="datetimeFigureOut">
              <a:rPr lang="id-ID" smtClean="0"/>
              <a:t>10/07/2026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178B6-84F3-484F-9BDC-B4812EC88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4CA3F-7470-4471-961A-9581FE40F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7DF2-F252-49D2-B999-6F25FE6DB15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704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8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8E3FE1-F329-B9D7-26B9-2B3C39C8838B}"/>
              </a:ext>
            </a:extLst>
          </p:cNvPr>
          <p:cNvSpPr/>
          <p:nvPr userDrawn="1"/>
        </p:nvSpPr>
        <p:spPr>
          <a:xfrm>
            <a:off x="4580058" y="162046"/>
            <a:ext cx="7415294" cy="6502439"/>
          </a:xfrm>
          <a:prstGeom prst="rect">
            <a:avLst/>
          </a:prstGeom>
          <a:solidFill>
            <a:schemeClr val="tx2">
              <a:alpha val="10201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3D73E68D-DF8D-1D3B-AE5F-6E9750FAB3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42965" y="1947141"/>
            <a:ext cx="3320328" cy="3047014"/>
          </a:xfrm>
          <a:custGeom>
            <a:avLst/>
            <a:gdLst>
              <a:gd name="connsiteX0" fmla="*/ 0 w 2355316"/>
              <a:gd name="connsiteY0" fmla="*/ 0 h 2161437"/>
              <a:gd name="connsiteX1" fmla="*/ 2355316 w 2355316"/>
              <a:gd name="connsiteY1" fmla="*/ 0 h 2161437"/>
              <a:gd name="connsiteX2" fmla="*/ 2355316 w 2355316"/>
              <a:gd name="connsiteY2" fmla="*/ 2161437 h 2161437"/>
              <a:gd name="connsiteX3" fmla="*/ 0 w 2355316"/>
              <a:gd name="connsiteY3" fmla="*/ 2161437 h 216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316" h="2161437">
                <a:moveTo>
                  <a:pt x="0" y="0"/>
                </a:moveTo>
                <a:lnTo>
                  <a:pt x="2355316" y="0"/>
                </a:lnTo>
                <a:lnTo>
                  <a:pt x="2355316" y="2161437"/>
                </a:lnTo>
                <a:lnTo>
                  <a:pt x="0" y="2161437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98E34-8C1D-799B-B476-FB2425C830E7}"/>
              </a:ext>
            </a:extLst>
          </p:cNvPr>
          <p:cNvSpPr/>
          <p:nvPr userDrawn="1"/>
        </p:nvSpPr>
        <p:spPr>
          <a:xfrm>
            <a:off x="0" y="0"/>
            <a:ext cx="280555" cy="685800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B90A893-9903-A982-ECD6-9631DDDDD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>
            <a:off x="609502" y="0"/>
            <a:ext cx="3204038" cy="1781494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00A3D53-457B-552E-78E5-1DA5520571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9062" y="2234291"/>
            <a:ext cx="2455580" cy="861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83E31EF-6F82-5E22-D7B5-8D55D73AA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46527" y="3137832"/>
            <a:ext cx="3182159" cy="294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SPEAKER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2B95D44-B4CD-CB52-C30E-49E47815F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6527" y="3557133"/>
            <a:ext cx="3661829" cy="134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FACFB-E007-CA29-F645-5D9CDC7592BA}"/>
              </a:ext>
            </a:extLst>
          </p:cNvPr>
          <p:cNvSpPr txBox="1"/>
          <p:nvPr userDrawn="1"/>
        </p:nvSpPr>
        <p:spPr>
          <a:xfrm>
            <a:off x="6511024" y="1464996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A7338-B477-EBBC-C736-D99AD6CC5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r="-1"/>
          <a:stretch>
            <a:fillRect/>
          </a:stretch>
        </p:blipFill>
        <p:spPr>
          <a:xfrm>
            <a:off x="609502" y="5614831"/>
            <a:ext cx="2912012" cy="10496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D7A173-445A-555B-176A-B58C1D287255}"/>
              </a:ext>
            </a:extLst>
          </p:cNvPr>
          <p:cNvGrpSpPr/>
          <p:nvPr userDrawn="1"/>
        </p:nvGrpSpPr>
        <p:grpSpPr>
          <a:xfrm>
            <a:off x="6619992" y="2264087"/>
            <a:ext cx="379798" cy="2298356"/>
            <a:chOff x="655983" y="2287741"/>
            <a:chExt cx="379798" cy="229835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F07ACC-64CC-FC07-FD13-7C32219A4D11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2E1009-6E6B-80F0-16E1-7FCC671626B9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4A10FF-E3C6-B6E4-F5DC-0B10E545F8FC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E12EDE-E0B4-74FE-3403-99A53C3A0D95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1FB207-DF60-C104-14CB-FC2AD35E4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71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6D1AF-A47A-F263-E210-D852C333F9D4}"/>
              </a:ext>
            </a:extLst>
          </p:cNvPr>
          <p:cNvSpPr/>
          <p:nvPr userDrawn="1"/>
        </p:nvSpPr>
        <p:spPr>
          <a:xfrm>
            <a:off x="7334451" y="0"/>
            <a:ext cx="4598712" cy="6858000"/>
          </a:xfrm>
          <a:prstGeom prst="rect">
            <a:avLst/>
          </a:prstGeom>
          <a:solidFill>
            <a:schemeClr val="tx2">
              <a:alpha val="97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2287741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2623314" y="1598096"/>
            <a:ext cx="8864735" cy="369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7357" y="2306197"/>
            <a:ext cx="7777807" cy="2279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FB3A1-BBEE-C3F0-825C-8838CA6D1C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9967412" y="5557569"/>
            <a:ext cx="1695864" cy="10496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92280D-32E8-63DF-0356-E5AB99A908BD}"/>
              </a:ext>
            </a:extLst>
          </p:cNvPr>
          <p:cNvGrpSpPr/>
          <p:nvPr userDrawn="1"/>
        </p:nvGrpSpPr>
        <p:grpSpPr>
          <a:xfrm>
            <a:off x="655983" y="2287741"/>
            <a:ext cx="379798" cy="2298356"/>
            <a:chOff x="655983" y="2287741"/>
            <a:chExt cx="379798" cy="22983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5C3515-910D-4880-A12A-11064F4767E7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109770-EECF-9A8E-B760-09FEF8BD9602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4F3F24-A793-E689-F9E6-3BC99C0972AC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C87C29-5E0F-70C1-4A0C-59B2E2590BC7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38A0D8-F776-F0BA-E1B0-43C16873B2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452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6D1AF-A47A-F263-E210-D852C333F9D4}"/>
              </a:ext>
            </a:extLst>
          </p:cNvPr>
          <p:cNvSpPr/>
          <p:nvPr userDrawn="1"/>
        </p:nvSpPr>
        <p:spPr>
          <a:xfrm>
            <a:off x="7334451" y="0"/>
            <a:ext cx="4598712" cy="6858000"/>
          </a:xfrm>
          <a:prstGeom prst="rect">
            <a:avLst/>
          </a:prstGeom>
          <a:solidFill>
            <a:schemeClr val="tx2">
              <a:alpha val="97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2287741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2623314" y="1598096"/>
            <a:ext cx="8864735" cy="369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83E96D3-B475-4F64-8F09-2F821E2363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7655" y="2277830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BC08F1B-1E8A-C6EB-ADCA-EBD220A5B4D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2533" y="2277828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907827F-2BA9-6F8C-7D8F-418EE9A972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452819" y="2277828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3766653-A8D1-1976-5632-086431363D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31459" y="42900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ECE6D66-01E7-9EA1-82E4-850DEEC89A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1458" y="44407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A0B5FC3E-4465-AB32-3FAB-4A660462D6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30630" y="42900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01AEDB93-022F-E795-3D6D-521479BCEC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30629" y="44407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A5ED3E3-A13C-F0CD-CB15-572A4ABF21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8964" y="42900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EE588699-6026-1A29-0967-DCDBC7324A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8963" y="44407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9F5EBC-0CDB-80E1-EB57-E8D4202AF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9967412" y="5557569"/>
            <a:ext cx="1695864" cy="1049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E36666-9685-4CBA-9BC8-F1F53C08B9AD}"/>
              </a:ext>
            </a:extLst>
          </p:cNvPr>
          <p:cNvGrpSpPr/>
          <p:nvPr userDrawn="1"/>
        </p:nvGrpSpPr>
        <p:grpSpPr>
          <a:xfrm>
            <a:off x="655983" y="2287741"/>
            <a:ext cx="379798" cy="2298356"/>
            <a:chOff x="655983" y="2287741"/>
            <a:chExt cx="379798" cy="229835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F17CE5-E4A0-1CBB-15EF-2FB1EB1309E7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588E36-B179-A453-5F90-765B6236246A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7EB58C-E531-AD3E-D8E2-EA9356CDDDC7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A4787A-0249-F1B2-8713-AFF03110057A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6D2F96C-03FC-6FE5-65D5-ED4430F9F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0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CFC3C5E-569A-920A-8D7F-F9F656A9A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0738" y="338138"/>
            <a:ext cx="4703625" cy="6181725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317634" y="338802"/>
            <a:ext cx="6853187" cy="6180395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755421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>
            <a:cxnSpLocks/>
          </p:cNvCxnSpPr>
          <p:nvPr userDrawn="1"/>
        </p:nvCxnSpPr>
        <p:spPr>
          <a:xfrm>
            <a:off x="2558554" y="1598096"/>
            <a:ext cx="0" cy="3696101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81D715-F71C-7D08-EBDC-EDC7C1EF0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6376" y="2365691"/>
            <a:ext cx="3679294" cy="861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 HERE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5EF609B-318C-00B0-EA9A-B929A19481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3841" y="3281680"/>
            <a:ext cx="3661826" cy="294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SECTION TITLE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FDA38D4-3EE9-608F-2A9D-B79BC21D2E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3841" y="4038058"/>
            <a:ext cx="3661829" cy="294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F74529-07CD-8438-D118-E349115D8858}"/>
              </a:ext>
            </a:extLst>
          </p:cNvPr>
          <p:cNvSpPr/>
          <p:nvPr userDrawn="1"/>
        </p:nvSpPr>
        <p:spPr>
          <a:xfrm>
            <a:off x="9843436" y="5486400"/>
            <a:ext cx="2306855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1E5BC66B-A969-5029-7ADE-30835A694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75017-73CA-9D8A-EE10-660034FBE5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10178499" y="5639278"/>
            <a:ext cx="1695864" cy="10496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92EAB3-2EF2-B7BE-644C-D3A0E0F77F74}"/>
              </a:ext>
            </a:extLst>
          </p:cNvPr>
          <p:cNvGrpSpPr/>
          <p:nvPr userDrawn="1"/>
        </p:nvGrpSpPr>
        <p:grpSpPr>
          <a:xfrm>
            <a:off x="655983" y="2287741"/>
            <a:ext cx="379798" cy="2298356"/>
            <a:chOff x="655983" y="2287741"/>
            <a:chExt cx="379798" cy="229835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F314027-307A-1469-3011-3A4DCFD1439F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FA5543-2606-CC01-F219-4F648CC36A1E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76364A-1B1A-7B76-9FAB-9A9E3A321333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4A4FD1-FC25-4764-7460-37350F84D7EE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535693-13A4-6A9E-1066-619FBD91D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39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27D79C-4F16-D15E-B41A-334DCD008587}"/>
              </a:ext>
            </a:extLst>
          </p:cNvPr>
          <p:cNvGrpSpPr/>
          <p:nvPr userDrawn="1"/>
        </p:nvGrpSpPr>
        <p:grpSpPr>
          <a:xfrm>
            <a:off x="655983" y="2287741"/>
            <a:ext cx="379798" cy="2298356"/>
            <a:chOff x="655983" y="2287741"/>
            <a:chExt cx="379798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2287741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6D1AF-A47A-F263-E210-D852C333F9D4}"/>
              </a:ext>
            </a:extLst>
          </p:cNvPr>
          <p:cNvSpPr/>
          <p:nvPr userDrawn="1"/>
        </p:nvSpPr>
        <p:spPr>
          <a:xfrm>
            <a:off x="7334451" y="17146"/>
            <a:ext cx="4598712" cy="6858000"/>
          </a:xfrm>
          <a:prstGeom prst="rect">
            <a:avLst/>
          </a:prstGeom>
          <a:solidFill>
            <a:schemeClr val="tx2">
              <a:alpha val="97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2623314" y="1598096"/>
            <a:ext cx="8864735" cy="369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941FD7B9-EFC2-124D-ADF0-F8928E92500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98566" y="3303316"/>
            <a:ext cx="3171825" cy="139192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00DDDB"/>
              </a:buClr>
              <a:buSzPct val="13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0050AB1F-C90C-BE22-2FC7-FEFDE03A67E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461621" y="3303316"/>
            <a:ext cx="3171825" cy="139192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00DDDB"/>
              </a:buClr>
              <a:buSzPct val="13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185C6CA-FFC4-B944-9820-8E921430266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998566" y="2261811"/>
            <a:ext cx="3679294" cy="861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 HERE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D0DCF0-B6B0-0E30-1EAD-BFCC08754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9589948" y="5506769"/>
            <a:ext cx="2073328" cy="12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8CF1C-DC96-2EF0-25AD-51C658395482}"/>
              </a:ext>
            </a:extLst>
          </p:cNvPr>
          <p:cNvGrpSpPr/>
          <p:nvPr userDrawn="1"/>
        </p:nvGrpSpPr>
        <p:grpSpPr>
          <a:xfrm>
            <a:off x="655980" y="689084"/>
            <a:ext cx="379798" cy="2298356"/>
            <a:chOff x="655983" y="2287741"/>
            <a:chExt cx="379798" cy="2298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7F31-8C1B-4D67-C01A-352794674DA4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C272B6-ED03-CCD0-697F-1F92FD59FB38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DCA150-9CE0-BDA5-920E-626342E83644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5FCD15-2262-4E4D-3EFC-0AF13D43B4E8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4D1986-3261-58B4-B62C-0F312A6E02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90974-BB2F-F2BC-56C0-5A65202F7ADA}"/>
              </a:ext>
            </a:extLst>
          </p:cNvPr>
          <p:cNvSpPr/>
          <p:nvPr userDrawn="1"/>
        </p:nvSpPr>
        <p:spPr>
          <a:xfrm>
            <a:off x="5666983" y="0"/>
            <a:ext cx="6532346" cy="6858000"/>
          </a:xfrm>
          <a:prstGeom prst="rect">
            <a:avLst/>
          </a:prstGeom>
          <a:solidFill>
            <a:schemeClr val="tx2">
              <a:alpha val="98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EBEE4A-048D-D2F3-2D29-B68A5CDEF672}"/>
              </a:ext>
            </a:extLst>
          </p:cNvPr>
          <p:cNvSpPr/>
          <p:nvPr userDrawn="1"/>
        </p:nvSpPr>
        <p:spPr>
          <a:xfrm>
            <a:off x="0" y="0"/>
            <a:ext cx="20791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6A1C25-36DF-7672-6D92-7A9450F02838}"/>
              </a:ext>
            </a:extLst>
          </p:cNvPr>
          <p:cNvCxnSpPr>
            <a:cxnSpLocks/>
          </p:cNvCxnSpPr>
          <p:nvPr userDrawn="1"/>
        </p:nvCxnSpPr>
        <p:spPr>
          <a:xfrm>
            <a:off x="6379213" y="2378997"/>
            <a:ext cx="5107887" cy="0"/>
          </a:xfrm>
          <a:prstGeom prst="line">
            <a:avLst/>
          </a:prstGeom>
          <a:ln w="12700">
            <a:solidFill>
              <a:srgbClr val="00D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B45EC1-348C-FF4B-F149-922F1E1A8CF3}"/>
              </a:ext>
            </a:extLst>
          </p:cNvPr>
          <p:cNvCxnSpPr>
            <a:cxnSpLocks/>
          </p:cNvCxnSpPr>
          <p:nvPr userDrawn="1"/>
        </p:nvCxnSpPr>
        <p:spPr>
          <a:xfrm>
            <a:off x="6379213" y="4583755"/>
            <a:ext cx="5107887" cy="0"/>
          </a:xfrm>
          <a:prstGeom prst="line">
            <a:avLst/>
          </a:prstGeom>
          <a:ln w="12700">
            <a:solidFill>
              <a:srgbClr val="00D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288D97E-7AA5-EFEF-E13A-84268BBF4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2768" y="2644434"/>
            <a:ext cx="3747195" cy="12238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HAPPY TO</a:t>
            </a:r>
          </a:p>
          <a:p>
            <a:pPr lvl="0"/>
            <a:r>
              <a:rPr lang="en-US" dirty="0"/>
              <a:t>ANSWER YOUR QUESTIONS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D24BDDC-C029-D217-926F-BE78BBD77B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590" y="3888627"/>
            <a:ext cx="3727373" cy="6212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FEEL FREE TO ASK ABOUT ANYTHING WE HAVE COVERED IN THIS SESSION TODAY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CBB24856-36BE-D4DA-8DAF-47D443FE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214" y="9605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D2CA8EA3-5B20-8485-8134-8C52AFD16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213" y="11112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BB4364F4-9C0D-B186-724D-EBC460A0D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213" y="1417264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506114-615F-06A4-F2F4-A0CFC0244EE5}"/>
              </a:ext>
            </a:extLst>
          </p:cNvPr>
          <p:cNvSpPr txBox="1"/>
          <p:nvPr userDrawn="1"/>
        </p:nvSpPr>
        <p:spPr>
          <a:xfrm>
            <a:off x="6208295" y="2791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>
              <a:spcBef>
                <a:spcPts val="0"/>
              </a:spcBef>
            </a:pP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EEE67-16F6-2F48-2A2B-5BE3345AD3FF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2165C6-01E4-94B8-CE7C-DFBE147E1425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16749C-CFE9-5C1B-B69D-D1D17FD13DA8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FDBDC7-9938-28C0-4F7B-3BDFA9F26F2C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219FB6-9AE4-03AE-19F6-365CC759AA82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1CBC950-B9D4-98D2-ED25-43AF0E73A2E9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926D931-49C4-4FF9-7330-75DE2E97B8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54441D7F-B87A-06B1-A6CF-07A0AD9A9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5400000">
            <a:off x="3666145" y="4864492"/>
            <a:ext cx="2047461" cy="1939555"/>
          </a:xfrm>
          <a:prstGeom prst="rect">
            <a:avLst/>
          </a:prstGeom>
        </p:spPr>
      </p:pic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000FCF77-B3CD-E1BD-A1D2-328A976672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99945" y="9605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D706B5DE-EB59-9525-2938-470428E951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9944" y="11112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F6AEB8F1-F9AE-4F3E-0CBF-E73ECCE50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9944" y="1417264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8B28602D-1D38-48A2-37F0-40AE2D09C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213" y="3110470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660C9EB-FFD0-60CA-1C06-3CE8E882E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212" y="3261186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941C873B-5BCD-FD00-C2FF-4962E201A2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212" y="35671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2DD44E42-8F82-12B2-6823-E37F558E0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99944" y="3110470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0C1E836D-E761-390F-F02F-3B05FCCA82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99943" y="3261186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84F5C8DC-384F-06DE-A57D-BA5D9C4F3E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99943" y="35671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7360EE5-5830-A6B3-56AD-35614D21C7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79213" y="5349193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C450F669-C8DD-38C2-5E95-BD2E465D7A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79212" y="5499909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2E9AF7D-6432-E5EA-C48D-34B3937B31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9212" y="5805898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AD2E82D6-FAA9-E49C-BD40-DE7E0E705D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9944" y="5349193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E375043B-48CD-9469-E5AF-AE39A810DE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9943" y="5499909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1E8C629B-4E41-99FB-7A76-64B556C41F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9943" y="5805898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299E41-BDBF-8F33-0A86-E8208AC1D5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581304" y="5729694"/>
            <a:ext cx="1695864" cy="10496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BDFCB94-E0FC-05DE-D021-111D591D3033}"/>
              </a:ext>
            </a:extLst>
          </p:cNvPr>
          <p:cNvGrpSpPr/>
          <p:nvPr userDrawn="1"/>
        </p:nvGrpSpPr>
        <p:grpSpPr>
          <a:xfrm>
            <a:off x="655979" y="688866"/>
            <a:ext cx="379798" cy="2298356"/>
            <a:chOff x="655983" y="2287741"/>
            <a:chExt cx="379798" cy="229835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8CD665-5579-9E7A-95CA-DAF3AF34BD22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B10AD3-BCB6-FCCF-6AE9-8CE37663CB34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C2F769-0205-B353-85D0-5922CFCBFEAA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5F3130-6606-1EBD-7732-6A095D3DF54A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95D6A36-3941-92AD-6AEF-A15254036C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41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968BC43-5451-0C46-4563-C0F98E66A4E7}"/>
              </a:ext>
            </a:extLst>
          </p:cNvPr>
          <p:cNvGrpSpPr/>
          <p:nvPr userDrawn="1"/>
        </p:nvGrpSpPr>
        <p:grpSpPr>
          <a:xfrm>
            <a:off x="643932" y="689084"/>
            <a:ext cx="379798" cy="2298356"/>
            <a:chOff x="655983" y="2287741"/>
            <a:chExt cx="379798" cy="22983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2483-F5FC-79D8-01AA-4960D1C027C7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5CD8D-9460-F9F5-38FD-431130B87243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A02E43-DA96-78B0-447E-982589506A19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E42ED7-2F92-A462-E91E-64EAD9021F50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A96260-4FB7-C196-2AE8-39F767E4E0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250EC7D-02AC-70B6-062B-F0DF2C25F154}"/>
              </a:ext>
            </a:extLst>
          </p:cNvPr>
          <p:cNvSpPr/>
          <p:nvPr userDrawn="1"/>
        </p:nvSpPr>
        <p:spPr>
          <a:xfrm>
            <a:off x="5231757" y="0"/>
            <a:ext cx="6960243" cy="6858000"/>
          </a:xfrm>
          <a:prstGeom prst="rect">
            <a:avLst/>
          </a:prstGeom>
          <a:solidFill>
            <a:schemeClr val="tx2">
              <a:alpha val="102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3831E2-B9CF-CA73-469E-B076933BC0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2550" y="1186273"/>
            <a:ext cx="1699165" cy="1655798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B80BC96D-8EA7-3B3D-4236-2020A058D5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3435" y="1186270"/>
            <a:ext cx="1699166" cy="1655799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431A78D-A0A2-A907-D43F-20B66ECAA8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54988" y="1186269"/>
            <a:ext cx="1699167" cy="1655800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59F203CB-3C73-67EE-A54C-F30E83277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5042" y="3662456"/>
            <a:ext cx="1694179" cy="1650940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0C64A2B-5A37-0DE9-549A-1268B68FE2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62875" y="3662455"/>
            <a:ext cx="1694180" cy="1650941"/>
          </a:xfrm>
          <a:custGeom>
            <a:avLst/>
            <a:gdLst>
              <a:gd name="csX0" fmla="*/ 0 w 1694180"/>
              <a:gd name="csY0" fmla="*/ 0 h 1650941"/>
              <a:gd name="csX1" fmla="*/ 1694180 w 1694180"/>
              <a:gd name="csY1" fmla="*/ 0 h 1650941"/>
              <a:gd name="csX2" fmla="*/ 1694180 w 1694180"/>
              <a:gd name="csY2" fmla="*/ 1650941 h 1650941"/>
              <a:gd name="csX3" fmla="*/ 0 w 1694180"/>
              <a:gd name="csY3" fmla="*/ 1650941 h 16509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94180" h="1650941">
                <a:moveTo>
                  <a:pt x="0" y="0"/>
                </a:moveTo>
                <a:lnTo>
                  <a:pt x="1694180" y="0"/>
                </a:lnTo>
                <a:lnTo>
                  <a:pt x="1694180" y="1650941"/>
                </a:lnTo>
                <a:lnTo>
                  <a:pt x="0" y="1650941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04B63C6-1080-02FB-B540-8D50AF62B3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60301" y="3662454"/>
            <a:ext cx="1694180" cy="1650941"/>
          </a:xfrm>
          <a:custGeom>
            <a:avLst/>
            <a:gdLst>
              <a:gd name="csX0" fmla="*/ 0 w 1694180"/>
              <a:gd name="csY0" fmla="*/ 0 h 1650941"/>
              <a:gd name="csX1" fmla="*/ 1694180 w 1694180"/>
              <a:gd name="csY1" fmla="*/ 0 h 1650941"/>
              <a:gd name="csX2" fmla="*/ 1694180 w 1694180"/>
              <a:gd name="csY2" fmla="*/ 1650941 h 1650941"/>
              <a:gd name="csX3" fmla="*/ 0 w 1694180"/>
              <a:gd name="csY3" fmla="*/ 1650941 h 16509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94180" h="1650941">
                <a:moveTo>
                  <a:pt x="0" y="0"/>
                </a:moveTo>
                <a:lnTo>
                  <a:pt x="1694180" y="0"/>
                </a:lnTo>
                <a:lnTo>
                  <a:pt x="1694180" y="1650941"/>
                </a:lnTo>
                <a:lnTo>
                  <a:pt x="0" y="1650941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1E80EAB1-3529-1F7F-D9BA-65D29E085B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21128" y="2028219"/>
            <a:ext cx="2745583" cy="861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BE</a:t>
            </a:r>
          </a:p>
          <a:p>
            <a:pPr lvl="0"/>
            <a:r>
              <a:rPr lang="en-US" dirty="0"/>
              <a:t>ADDED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E35C72C-98AA-BB62-2BB7-3912427D33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1128" y="3222592"/>
            <a:ext cx="2745583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253CDB2B-F2C0-D3BF-9982-FCC595DBF0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1128" y="3853589"/>
            <a:ext cx="2745583" cy="637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7011E33D-B2CB-9E87-43DA-821D57A57F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1191" y="2957998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30DD2DDE-D4D6-B268-6E2C-0EAD513F35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1190" y="3108714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1EBEE8E9-2772-8217-7467-56B466259E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32034" y="2957998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9420DB8D-D863-70A7-C964-758EC5423D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32033" y="3108714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BAB758A8-88B7-A113-9C86-9A140FD9F9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62875" y="2957998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13E4D14D-67D6-3EC2-1282-E76AE4CEEA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62874" y="3108714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720D59C9-2974-EF5F-59F5-B6119BA730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1191" y="5456482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8FAEBB01-D071-C12C-C16D-567D4AE393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01190" y="5607198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59" name="Text Placeholder 23">
            <a:extLst>
              <a:ext uri="{FF2B5EF4-FFF2-40B4-BE49-F238E27FC236}">
                <a16:creationId xmlns:a16="http://schemas.microsoft.com/office/drawing/2014/main" id="{CD8A6637-2573-4603-D669-C3B8EA5A8B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32034" y="5456482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0" name="Text Placeholder 26">
            <a:extLst>
              <a:ext uri="{FF2B5EF4-FFF2-40B4-BE49-F238E27FC236}">
                <a16:creationId xmlns:a16="http://schemas.microsoft.com/office/drawing/2014/main" id="{A3A8ACA4-C89E-37E5-0A4E-3A096D996C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32033" y="5607198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7B8F3AC1-91EB-0A1C-589C-589193B0DB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2875" y="5456482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A4AB3C9B-CE49-003C-E2D1-073B29F41F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874" y="5607198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21672-BE7D-F472-6C0C-20B55A74FB07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5228C68-EB16-0113-1C42-BE1589E48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5400000">
            <a:off x="3238249" y="4864492"/>
            <a:ext cx="2047461" cy="1939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8A8FA-78BA-B7B1-E786-B3CF23FEE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581304" y="5729694"/>
            <a:ext cx="1695864" cy="10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8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88141FE-7055-C221-9B25-B3ABC5F9F8F5}"/>
              </a:ext>
            </a:extLst>
          </p:cNvPr>
          <p:cNvGrpSpPr/>
          <p:nvPr userDrawn="1"/>
        </p:nvGrpSpPr>
        <p:grpSpPr>
          <a:xfrm>
            <a:off x="655981" y="724459"/>
            <a:ext cx="379798" cy="2298356"/>
            <a:chOff x="655983" y="2287741"/>
            <a:chExt cx="379798" cy="229835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F68ACF-1656-BE90-DE30-29D84EB41E7E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C0DAFD-6B20-7755-D8AE-EF844C421FA7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0AF60C-6259-F57F-56D8-E5840E718975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60F10B-36A4-BFA6-4EAC-BD6832ED5FF9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A2CD16-1873-BC27-B921-C46F30FFC4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969A15E-0CA0-F3AF-693A-B20E70E1C96B}"/>
              </a:ext>
            </a:extLst>
          </p:cNvPr>
          <p:cNvSpPr/>
          <p:nvPr userDrawn="1"/>
        </p:nvSpPr>
        <p:spPr>
          <a:xfrm>
            <a:off x="4175760" y="0"/>
            <a:ext cx="8016240" cy="6889065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C4DE7A9-C49E-CB7C-1035-5980C199FD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6059" b="-7776"/>
          <a:stretch>
            <a:fillRect/>
          </a:stretch>
        </p:blipFill>
        <p:spPr>
          <a:xfrm rot="10800000">
            <a:off x="-1" y="4794346"/>
            <a:ext cx="2247727" cy="2063653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6B3CD311-CC59-8010-AC77-287C2A61CE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62722" y="2776520"/>
            <a:ext cx="3747195" cy="8541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 FOR ATTENDING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24A4C-EB1E-023E-F838-1163182886DA}"/>
              </a:ext>
            </a:extLst>
          </p:cNvPr>
          <p:cNvSpPr/>
          <p:nvPr userDrawn="1"/>
        </p:nvSpPr>
        <p:spPr>
          <a:xfrm>
            <a:off x="2063652" y="1251284"/>
            <a:ext cx="5097543" cy="4398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279BF72-8538-FC4A-2675-F67232B93C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08213" y="1666241"/>
            <a:ext cx="4511040" cy="3527367"/>
          </a:xfrm>
          <a:custGeom>
            <a:avLst/>
            <a:gdLst>
              <a:gd name="connsiteX0" fmla="*/ 3302601 w 4511040"/>
              <a:gd name="connsiteY0" fmla="*/ 1835367 h 3527367"/>
              <a:gd name="connsiteX1" fmla="*/ 4511040 w 4511040"/>
              <a:gd name="connsiteY1" fmla="*/ 1835367 h 3527367"/>
              <a:gd name="connsiteX2" fmla="*/ 4511040 w 4511040"/>
              <a:gd name="connsiteY2" fmla="*/ 3527367 h 3527367"/>
              <a:gd name="connsiteX3" fmla="*/ 3302601 w 4511040"/>
              <a:gd name="connsiteY3" fmla="*/ 3527367 h 3527367"/>
              <a:gd name="connsiteX4" fmla="*/ 0 w 4511040"/>
              <a:gd name="connsiteY4" fmla="*/ 1835367 h 3527367"/>
              <a:gd name="connsiteX5" fmla="*/ 3146107 w 4511040"/>
              <a:gd name="connsiteY5" fmla="*/ 1835367 h 3527367"/>
              <a:gd name="connsiteX6" fmla="*/ 3146107 w 4511040"/>
              <a:gd name="connsiteY6" fmla="*/ 3527367 h 3527367"/>
              <a:gd name="connsiteX7" fmla="*/ 0 w 4511040"/>
              <a:gd name="connsiteY7" fmla="*/ 3527367 h 3527367"/>
              <a:gd name="connsiteX8" fmla="*/ 0 w 4511040"/>
              <a:gd name="connsiteY8" fmla="*/ 0 h 3527367"/>
              <a:gd name="connsiteX9" fmla="*/ 4511040 w 4511040"/>
              <a:gd name="connsiteY9" fmla="*/ 0 h 3527367"/>
              <a:gd name="connsiteX10" fmla="*/ 4511040 w 4511040"/>
              <a:gd name="connsiteY10" fmla="*/ 1692000 h 3527367"/>
              <a:gd name="connsiteX11" fmla="*/ 0 w 4511040"/>
              <a:gd name="connsiteY11" fmla="*/ 1692000 h 35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040" h="3527367">
                <a:moveTo>
                  <a:pt x="3302601" y="1835367"/>
                </a:moveTo>
                <a:lnTo>
                  <a:pt x="4511040" y="1835367"/>
                </a:lnTo>
                <a:lnTo>
                  <a:pt x="4511040" y="3527367"/>
                </a:lnTo>
                <a:lnTo>
                  <a:pt x="3302601" y="3527367"/>
                </a:lnTo>
                <a:close/>
                <a:moveTo>
                  <a:pt x="0" y="1835367"/>
                </a:moveTo>
                <a:lnTo>
                  <a:pt x="3146107" y="1835367"/>
                </a:lnTo>
                <a:lnTo>
                  <a:pt x="3146107" y="3527367"/>
                </a:lnTo>
                <a:lnTo>
                  <a:pt x="0" y="3527367"/>
                </a:lnTo>
                <a:close/>
                <a:moveTo>
                  <a:pt x="0" y="0"/>
                </a:moveTo>
                <a:lnTo>
                  <a:pt x="4511040" y="0"/>
                </a:lnTo>
                <a:lnTo>
                  <a:pt x="4511040" y="1692000"/>
                </a:lnTo>
                <a:lnTo>
                  <a:pt x="0" y="1692000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BAA30-B1C4-FA44-E591-399B68B37BFB}"/>
              </a:ext>
            </a:extLst>
          </p:cNvPr>
          <p:cNvSpPr txBox="1"/>
          <p:nvPr userDrawn="1"/>
        </p:nvSpPr>
        <p:spPr>
          <a:xfrm>
            <a:off x="600188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EAST COAST 2026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F639587A-6A63-48F6-353D-3D338B3FF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2722" y="3722421"/>
            <a:ext cx="3583106" cy="2971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HAVE A SAFE JOURNEY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34F636-CDB9-613F-0E74-B67E04FAD985}"/>
              </a:ext>
            </a:extLst>
          </p:cNvPr>
          <p:cNvSpPr/>
          <p:nvPr userDrawn="1"/>
        </p:nvSpPr>
        <p:spPr>
          <a:xfrm>
            <a:off x="11921070" y="-67377"/>
            <a:ext cx="280555" cy="6956442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87041-C61A-3CC3-7C40-235E600078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10089365" y="5650029"/>
            <a:ext cx="1695864" cy="10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7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5F532-F889-F658-FE45-5A712E1E2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00A3D53-457B-552E-78E5-1DA5520571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6903" y="2234291"/>
            <a:ext cx="3661828" cy="632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83E31EF-6F82-5E22-D7B5-8D55D73AA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4368" y="3134360"/>
            <a:ext cx="3661829" cy="294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 Sub Header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2B95D44-B4CD-CB52-C30E-49E47815F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4368" y="3568221"/>
            <a:ext cx="3661829" cy="294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0518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BD40F4-E054-191D-1AC8-4985E6A8E74E}"/>
              </a:ext>
            </a:extLst>
          </p:cNvPr>
          <p:cNvSpPr/>
          <p:nvPr userDrawn="1"/>
        </p:nvSpPr>
        <p:spPr>
          <a:xfrm>
            <a:off x="1194816" y="688975"/>
            <a:ext cx="4901184" cy="6161701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A4FB18-3CCA-DEEA-54E7-DC6A9D3ACED1}"/>
              </a:ext>
            </a:extLst>
          </p:cNvPr>
          <p:cNvSpPr/>
          <p:nvPr userDrawn="1"/>
        </p:nvSpPr>
        <p:spPr>
          <a:xfrm>
            <a:off x="12610709" y="0"/>
            <a:ext cx="280555" cy="685800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3592" y="2643686"/>
            <a:ext cx="3609244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FOUR LINES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F9BC70-E241-3BFD-9EAF-CD7BDA88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3592" y="4328974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6260" y="4600845"/>
            <a:ext cx="5222769" cy="7513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31C29-742F-DDD5-483A-EE89B208ACC5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3A9FC03F-0192-CE5E-F3A2-6CE0EDD3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sp>
        <p:nvSpPr>
          <p:cNvPr id="32" name="Freeform: Shape 12">
            <a:extLst>
              <a:ext uri="{FF2B5EF4-FFF2-40B4-BE49-F238E27FC236}">
                <a16:creationId xmlns:a16="http://schemas.microsoft.com/office/drawing/2014/main" id="{52360F3A-F454-C6EB-233C-33AF85F582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688975"/>
            <a:ext cx="5521350" cy="3642394"/>
          </a:xfrm>
          <a:custGeom>
            <a:avLst/>
            <a:gdLst>
              <a:gd name="csX0" fmla="*/ 0 w 4968240"/>
              <a:gd name="csY0" fmla="*/ 0 h 6858000"/>
              <a:gd name="csX1" fmla="*/ 4968240 w 4968240"/>
              <a:gd name="csY1" fmla="*/ 0 h 6858000"/>
              <a:gd name="csX2" fmla="*/ 4968240 w 4968240"/>
              <a:gd name="csY2" fmla="*/ 6858000 h 6858000"/>
              <a:gd name="csX3" fmla="*/ 0 w 496824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968240" h="6858000">
                <a:moveTo>
                  <a:pt x="0" y="0"/>
                </a:moveTo>
                <a:lnTo>
                  <a:pt x="4968240" y="0"/>
                </a:lnTo>
                <a:lnTo>
                  <a:pt x="496824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CEDBD39-E101-2DEB-7A67-381CEB134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2" y="1241294"/>
            <a:ext cx="1121559" cy="101283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561EB3C-4DDA-3B90-35D0-28F36661ECDF}"/>
              </a:ext>
            </a:extLst>
          </p:cNvPr>
          <p:cNvSpPr/>
          <p:nvPr userDrawn="1"/>
        </p:nvSpPr>
        <p:spPr>
          <a:xfrm>
            <a:off x="11964591" y="-9991"/>
            <a:ext cx="280555" cy="6867991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7E21EA-CB5A-4955-413D-96621A3822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10237299" y="5791200"/>
            <a:ext cx="1695864" cy="10496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981AF8-03F4-D78B-CEF2-242D36DADD2D}"/>
              </a:ext>
            </a:extLst>
          </p:cNvPr>
          <p:cNvGrpSpPr/>
          <p:nvPr userDrawn="1"/>
        </p:nvGrpSpPr>
        <p:grpSpPr>
          <a:xfrm>
            <a:off x="655981" y="706870"/>
            <a:ext cx="379798" cy="2298356"/>
            <a:chOff x="655983" y="2287741"/>
            <a:chExt cx="379798" cy="22983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840A72-E672-624D-4EFC-B3CE68DD1F36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53080F-A5A3-ECC5-1BBC-AD0E20D3620F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5230C2-17DD-17BD-DCD0-E0EE53BAD853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DF17B0-BB5A-0EA0-07AC-981B1848B34C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C28EEC6-195D-BA33-B0C3-ECB7D18A10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819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4223" y="1218073"/>
            <a:ext cx="8466956" cy="8197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 IN THIS AREA</a:t>
            </a:r>
          </a:p>
          <a:p>
            <a:pPr lvl="0"/>
            <a:r>
              <a:rPr lang="en-US" dirty="0"/>
              <a:t>OVER TWO LINES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F9BC70-E241-3BFD-9EAF-CD7BDA88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2813" y="2137337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46" y="3605864"/>
            <a:ext cx="10829606" cy="13452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48A98E2-2C58-AC84-7AD2-B89C27139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 rot="10800000">
            <a:off x="655981" y="5269330"/>
            <a:ext cx="2857240" cy="1588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FBD65C-C043-6061-D78A-F25A8D54DDF5}"/>
              </a:ext>
            </a:extLst>
          </p:cNvPr>
          <p:cNvCxnSpPr>
            <a:cxnSpLocks/>
          </p:cNvCxnSpPr>
          <p:nvPr userDrawn="1"/>
        </p:nvCxnSpPr>
        <p:spPr>
          <a:xfrm>
            <a:off x="1359773" y="3205946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1459909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85953-B9B4-BBE3-E185-2F44EADBE1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9840155" y="5669075"/>
            <a:ext cx="1695864" cy="10496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BD40F4-E054-191D-1AC8-4985E6A8E74E}"/>
              </a:ext>
            </a:extLst>
          </p:cNvPr>
          <p:cNvSpPr/>
          <p:nvPr userDrawn="1"/>
        </p:nvSpPr>
        <p:spPr>
          <a:xfrm>
            <a:off x="-101597" y="5327270"/>
            <a:ext cx="12031578" cy="1530730"/>
          </a:xfrm>
          <a:prstGeom prst="rect">
            <a:avLst/>
          </a:prstGeom>
          <a:solidFill>
            <a:schemeClr val="tx2">
              <a:alpha val="104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6EEBAB-0E8C-4C51-37CC-00E0C910DCB6}"/>
              </a:ext>
            </a:extLst>
          </p:cNvPr>
          <p:cNvGrpSpPr/>
          <p:nvPr userDrawn="1"/>
        </p:nvGrpSpPr>
        <p:grpSpPr>
          <a:xfrm>
            <a:off x="655981" y="907590"/>
            <a:ext cx="379798" cy="2298356"/>
            <a:chOff x="655983" y="2287741"/>
            <a:chExt cx="379798" cy="22983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771973-FCF6-FA46-7466-2F3436DFA262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1E34C8-BEDD-096A-64FA-B2BA29404005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72E735C-6083-03AF-3BDB-A308BDA54B2C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E9AD40-B8E1-85F8-2BB6-239AC1A70B95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3BDDE-D916-A146-9B0B-4BC6708107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687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8947" y="963726"/>
            <a:ext cx="9523720" cy="8197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 IN THIS AREA OVER TWO LINES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8947" y="2322504"/>
            <a:ext cx="9523717" cy="30817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FBD65C-C043-6061-D78A-F25A8D54DDF5}"/>
              </a:ext>
            </a:extLst>
          </p:cNvPr>
          <p:cNvCxnSpPr>
            <a:cxnSpLocks/>
          </p:cNvCxnSpPr>
          <p:nvPr userDrawn="1"/>
        </p:nvCxnSpPr>
        <p:spPr>
          <a:xfrm>
            <a:off x="1359773" y="2056768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1359773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48A98E2-2C58-AC84-7AD2-B89C27139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69" t="50886" r="6620" b="-7776"/>
          <a:stretch>
            <a:fillRect/>
          </a:stretch>
        </p:blipFill>
        <p:spPr>
          <a:xfrm rot="5400000">
            <a:off x="10612040" y="-45576"/>
            <a:ext cx="1497514" cy="1588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11997-3C54-6750-1B1E-7587ED8DC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3"/>
          <a:stretch>
            <a:fillRect/>
          </a:stretch>
        </p:blipFill>
        <p:spPr>
          <a:xfrm>
            <a:off x="8890000" y="5701992"/>
            <a:ext cx="3043163" cy="10496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86B4C2-CA60-6D99-2D5A-85651A613533}"/>
              </a:ext>
            </a:extLst>
          </p:cNvPr>
          <p:cNvGrpSpPr/>
          <p:nvPr userDrawn="1"/>
        </p:nvGrpSpPr>
        <p:grpSpPr>
          <a:xfrm>
            <a:off x="655981" y="907590"/>
            <a:ext cx="379798" cy="2298356"/>
            <a:chOff x="655983" y="2287741"/>
            <a:chExt cx="379798" cy="22983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81ABAD-0562-5083-B7F7-5444FE3C0595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D17FBA-F95B-F949-730A-F55246376081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A453F3-1D9A-4C19-CFC7-19B960E34686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4CAEAB-CB79-5586-0764-32055A0CB8CA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FC090E2-C491-46F3-040B-B4283F588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6709" y="907590"/>
            <a:ext cx="9585687" cy="420894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B0EFD99-06CF-89C0-7458-EC120E725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5183" b="-7776"/>
          <a:stretch>
            <a:fillRect/>
          </a:stretch>
        </p:blipFill>
        <p:spPr>
          <a:xfrm rot="10800000">
            <a:off x="0" y="5076506"/>
            <a:ext cx="1968470" cy="1781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625C2-98B7-10CA-DEC4-8931BBFC4F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" r="-1"/>
          <a:stretch>
            <a:fillRect/>
          </a:stretch>
        </p:blipFill>
        <p:spPr>
          <a:xfrm>
            <a:off x="8923867" y="5690841"/>
            <a:ext cx="3009296" cy="10496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F636B2-23BD-8053-B7F2-0A56BA0959AB}"/>
              </a:ext>
            </a:extLst>
          </p:cNvPr>
          <p:cNvGrpSpPr/>
          <p:nvPr userDrawn="1"/>
        </p:nvGrpSpPr>
        <p:grpSpPr>
          <a:xfrm>
            <a:off x="655981" y="907590"/>
            <a:ext cx="379798" cy="2298356"/>
            <a:chOff x="655983" y="2287741"/>
            <a:chExt cx="379798" cy="22983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DBD449-ECDB-FC57-CCD6-9C72B3FED70F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B4B117-46D2-950C-D113-C07122940D83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F6C2F3-3373-DD7D-52FB-14257850CA58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5D668A-1849-D795-ED68-7C4875C6F51A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507CEA-D2E3-8EE5-01AC-A422B06F6B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70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ody Tex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5DE1C7-EFFB-A9EA-C07C-4400D1467736}"/>
              </a:ext>
            </a:extLst>
          </p:cNvPr>
          <p:cNvSpPr/>
          <p:nvPr userDrawn="1"/>
        </p:nvSpPr>
        <p:spPr>
          <a:xfrm>
            <a:off x="655981" y="3845712"/>
            <a:ext cx="11545639" cy="2481957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92E0EFA-202E-54EC-518A-092F6B52DF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5844" y="4803946"/>
            <a:ext cx="6477802" cy="761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397E7C-AD7D-CC26-7241-B5AD8024C53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5981" y="3845712"/>
            <a:ext cx="2453805" cy="2443163"/>
          </a:xfrm>
          <a:prstGeom prst="rect">
            <a:avLst/>
          </a:prstGeom>
          <a:pattFill prst="pct1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32DE1A6-146C-23DD-46C0-8983A17E5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 rot="5400000">
            <a:off x="9708855" y="388771"/>
            <a:ext cx="3204038" cy="1781494"/>
          </a:xfrm>
          <a:prstGeom prst="rect">
            <a:avLst/>
          </a:prstGeom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BFBA99A-FC20-B36F-FA58-AA3C7A35F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4223" y="1218073"/>
            <a:ext cx="8466956" cy="8197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 IN THIS AREA</a:t>
            </a:r>
          </a:p>
          <a:p>
            <a:pPr lvl="0"/>
            <a:r>
              <a:rPr lang="en-US" dirty="0"/>
              <a:t>OVER TWO LINES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C19EA536-9676-388E-8FDC-86AEC21CA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2813" y="2137337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58766-EE2A-9F4B-0B09-105ADAA7861A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0AA939-B361-A9D4-C5C6-60C3910C5B35}"/>
              </a:ext>
            </a:extLst>
          </p:cNvPr>
          <p:cNvCxnSpPr>
            <a:cxnSpLocks/>
          </p:cNvCxnSpPr>
          <p:nvPr userDrawn="1"/>
        </p:nvCxnSpPr>
        <p:spPr>
          <a:xfrm>
            <a:off x="1359773" y="3205946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6AB176D-BDFF-7ECA-A381-DD0C9AEB77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1459909"/>
            <a:ext cx="1121559" cy="10128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D3EAC0-7B0D-0975-A8F5-CEE88695F87B}"/>
              </a:ext>
            </a:extLst>
          </p:cNvPr>
          <p:cNvCxnSpPr/>
          <p:nvPr userDrawn="1"/>
        </p:nvCxnSpPr>
        <p:spPr>
          <a:xfrm>
            <a:off x="2558554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9F143AA-366A-A54D-5B73-AC71366F04FF}"/>
              </a:ext>
            </a:extLst>
          </p:cNvPr>
          <p:cNvSpPr/>
          <p:nvPr userDrawn="1"/>
        </p:nvSpPr>
        <p:spPr>
          <a:xfrm>
            <a:off x="-72660" y="-67377"/>
            <a:ext cx="280555" cy="6956442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E2E3A-7BBA-BE34-6246-A00E2E42B9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10259704" y="4670974"/>
            <a:ext cx="1695864" cy="10496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2EC143-6ACC-C55C-B49F-E3959B3C0798}"/>
              </a:ext>
            </a:extLst>
          </p:cNvPr>
          <p:cNvGrpSpPr/>
          <p:nvPr userDrawn="1"/>
        </p:nvGrpSpPr>
        <p:grpSpPr>
          <a:xfrm>
            <a:off x="655981" y="907590"/>
            <a:ext cx="379798" cy="2298356"/>
            <a:chOff x="655983" y="2287741"/>
            <a:chExt cx="379798" cy="22983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4A220E-F4BC-8229-2B33-4EE1B40F7BBF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392AAF-CD2C-76FC-5884-63AFD1DB8D27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FF833E-14F9-BA5A-E150-EA381F77F1F9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610654-959C-C7D3-6DAD-B9B1B61A8951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A5492BD-A2DB-4C88-43A2-C84B4A69DA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36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ody Text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98F743-095E-AAD0-9175-3C0C147848EB}"/>
              </a:ext>
            </a:extLst>
          </p:cNvPr>
          <p:cNvSpPr/>
          <p:nvPr userDrawn="1"/>
        </p:nvSpPr>
        <p:spPr>
          <a:xfrm>
            <a:off x="0" y="0"/>
            <a:ext cx="2214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EF8C532-5FFF-E856-F41E-9C4A38777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6330" y="0"/>
            <a:ext cx="4968240" cy="6858000"/>
          </a:xfrm>
          <a:custGeom>
            <a:avLst/>
            <a:gdLst>
              <a:gd name="csX0" fmla="*/ 0 w 4968240"/>
              <a:gd name="csY0" fmla="*/ 0 h 6858000"/>
              <a:gd name="csX1" fmla="*/ 4968240 w 4968240"/>
              <a:gd name="csY1" fmla="*/ 0 h 6858000"/>
              <a:gd name="csX2" fmla="*/ 4968240 w 4968240"/>
              <a:gd name="csY2" fmla="*/ 6858000 h 6858000"/>
              <a:gd name="csX3" fmla="*/ 0 w 496824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968240" h="6858000">
                <a:moveTo>
                  <a:pt x="0" y="0"/>
                </a:moveTo>
                <a:lnTo>
                  <a:pt x="4968240" y="0"/>
                </a:lnTo>
                <a:lnTo>
                  <a:pt x="496824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6433" y="928764"/>
            <a:ext cx="3802591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THREE LINES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F9BC70-E241-3BFD-9EAF-CD7BDA88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5024" y="2530703"/>
            <a:ext cx="3802591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4425" y="3571474"/>
            <a:ext cx="6073190" cy="134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EEC251-5DBD-6725-DA0A-B79C4F2A688B}"/>
              </a:ext>
            </a:extLst>
          </p:cNvPr>
          <p:cNvCxnSpPr>
            <a:cxnSpLocks/>
          </p:cNvCxnSpPr>
          <p:nvPr userDrawn="1"/>
        </p:nvCxnSpPr>
        <p:spPr>
          <a:xfrm>
            <a:off x="6191496" y="3205946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F8A0C25-AA44-9201-0C34-9439A3104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91" y="1459909"/>
            <a:ext cx="1121559" cy="10128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A04428-128F-8902-016E-7D9BB304C0BB}"/>
              </a:ext>
            </a:extLst>
          </p:cNvPr>
          <p:cNvCxnSpPr/>
          <p:nvPr userDrawn="1"/>
        </p:nvCxnSpPr>
        <p:spPr>
          <a:xfrm>
            <a:off x="7390277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DF718E7-D234-60E8-5FFB-09D9F3B5A275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1" i="0" spc="600" dirty="0">
                <a:solidFill>
                  <a:schemeClr val="bg1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75E71-69DF-925F-A5C1-CC3CF32221B5}"/>
              </a:ext>
            </a:extLst>
          </p:cNvPr>
          <p:cNvSpPr/>
          <p:nvPr userDrawn="1"/>
        </p:nvSpPr>
        <p:spPr>
          <a:xfrm>
            <a:off x="-72660" y="-1"/>
            <a:ext cx="303895" cy="6889065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F30401CA-862C-9313-4591-2422EF1651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 rot="10800000">
            <a:off x="3457232" y="5107570"/>
            <a:ext cx="3204038" cy="17814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6793FB-BE21-0F84-8B4A-8EEE42AB9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9967412" y="5557569"/>
            <a:ext cx="1695864" cy="10496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BD40F4-E054-191D-1AC8-4985E6A8E74E}"/>
              </a:ext>
            </a:extLst>
          </p:cNvPr>
          <p:cNvSpPr/>
          <p:nvPr userDrawn="1"/>
        </p:nvSpPr>
        <p:spPr>
          <a:xfrm>
            <a:off x="4969140" y="5327270"/>
            <a:ext cx="7223760" cy="1530730"/>
          </a:xfrm>
          <a:prstGeom prst="rect">
            <a:avLst/>
          </a:prstGeom>
          <a:solidFill>
            <a:schemeClr val="tx2">
              <a:alpha val="102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7C1F61-D679-9B63-59AB-EA303F0E3232}"/>
              </a:ext>
            </a:extLst>
          </p:cNvPr>
          <p:cNvGrpSpPr/>
          <p:nvPr userDrawn="1"/>
        </p:nvGrpSpPr>
        <p:grpSpPr>
          <a:xfrm>
            <a:off x="5516916" y="907590"/>
            <a:ext cx="379798" cy="2298356"/>
            <a:chOff x="655983" y="2287741"/>
            <a:chExt cx="379798" cy="229835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1F72DE-93BC-AA25-78B3-B93BCD7ED6B2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300E51-8ECA-3DA3-CF13-DC9B101250F5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E6D128-2A8A-9C56-60AE-B9597B0F87A3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68BEED-E770-4D44-49A3-371499179D60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4BBC4BB-0FB7-C997-1EBE-DD4C3191F5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9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x2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D84555-90CF-F858-F222-2AEE90D154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1236" y="2277830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257D7B2-A4AB-7586-506C-2723E99934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7686" y="2277828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0D0CB7-EA0B-D13E-EF82-DF39A63A9896}"/>
              </a:ext>
            </a:extLst>
          </p:cNvPr>
          <p:cNvSpPr/>
          <p:nvPr userDrawn="1"/>
        </p:nvSpPr>
        <p:spPr>
          <a:xfrm>
            <a:off x="11911445" y="0"/>
            <a:ext cx="280555" cy="6858000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6F1719B-3DF2-D335-C0DD-5DA2A4E42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9876" y="4290061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7FC2A6F-7662-53DF-B4E1-C0289030B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9875" y="4440777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8D6F38-F582-2099-8196-72D820900302}"/>
              </a:ext>
            </a:extLst>
          </p:cNvPr>
          <p:cNvSpPr/>
          <p:nvPr userDrawn="1"/>
        </p:nvSpPr>
        <p:spPr>
          <a:xfrm>
            <a:off x="1194816" y="688975"/>
            <a:ext cx="4901184" cy="6161701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13E8AD6-FC3E-FC4A-D37B-7961482B5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3591" y="2643686"/>
            <a:ext cx="3660615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FOUR LINES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C40277E3-B3B8-1D80-9C05-F4E35B7978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3592" y="4328974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06F481-8E0A-CE39-9799-03270C63A802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501549DC-8FC8-68DF-DDEE-5C0F952A9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FE6C5E7-CCF2-A5DB-3FC9-69F2B3F4C4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2" y="1241294"/>
            <a:ext cx="1121559" cy="1012836"/>
          </a:xfrm>
          <a:prstGeom prst="rect">
            <a:avLst/>
          </a:prstGeom>
        </p:spPr>
      </p:pic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DB471192-1A4B-8AE8-09D3-2B6A78C9E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7687" y="4290061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027FD7CB-62D3-1FE0-942C-28320ED008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67686" y="4440777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F1379-2F81-C2EE-1810-43E966D272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9967412" y="5557569"/>
            <a:ext cx="1695864" cy="10496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E62FD1E-AD34-F561-89B9-EAABC2076A9A}"/>
              </a:ext>
            </a:extLst>
          </p:cNvPr>
          <p:cNvGrpSpPr/>
          <p:nvPr userDrawn="1"/>
        </p:nvGrpSpPr>
        <p:grpSpPr>
          <a:xfrm>
            <a:off x="655981" y="688975"/>
            <a:ext cx="379798" cy="2298356"/>
            <a:chOff x="655983" y="2287741"/>
            <a:chExt cx="379798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620B5D-92AB-AF37-44EA-2868CB2CCCD8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4EF492-8426-019C-150D-AFE1123B0312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69B5D4-9E27-F63E-AF5D-130722448896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FEFD21-736C-B597-378A-5C78043CF05A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A220A8-5F18-D10C-45C5-B1B7CEBE3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666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with Headlin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D84555-90CF-F858-F222-2AEE90D154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1236" y="1158265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257D7B2-A4AB-7586-506C-2723E99934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7686" y="1158263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0D0CB7-EA0B-D13E-EF82-DF39A63A9896}"/>
              </a:ext>
            </a:extLst>
          </p:cNvPr>
          <p:cNvSpPr/>
          <p:nvPr userDrawn="1"/>
        </p:nvSpPr>
        <p:spPr>
          <a:xfrm>
            <a:off x="11911445" y="0"/>
            <a:ext cx="280555" cy="6858000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6F1719B-3DF2-D335-C0DD-5DA2A4E42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9876" y="3170496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7FC2A6F-7662-53DF-B4E1-C0289030B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9875" y="3321212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13E8AD6-FC3E-FC4A-D37B-7961482B5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3592" y="2643686"/>
            <a:ext cx="3752754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FOUR LINES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C40277E3-B3B8-1D80-9C05-F4E35B7978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3592" y="4328974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06F481-8E0A-CE39-9799-03270C63A802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EAST COAST 2026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501549DC-8FC8-68DF-DDEE-5C0F952A9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FE6C5E7-CCF2-A5DB-3FC9-69F2B3F4C4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2" y="1241294"/>
            <a:ext cx="1121559" cy="1012836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A3948A3-3EB5-93C2-9031-FFD52FE681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2030" y="3776574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FD279616-94C6-9FF8-E645-7F1AE9387A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58480" y="3776572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060684BE-5E91-1CAE-EB61-E63E2DB57D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5490" y="3170496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B000E072-282B-1E45-31F9-95AE34BE29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5489" y="3321212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0CC798AA-6547-D8AD-9166-ADE7A21495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5490" y="5770193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78EA8098-0E51-60D3-38CC-4271A24908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65489" y="5920909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41D24A0-BF2B-BB0A-B687-8A27DE7CFE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39040" y="58129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62EADC0A-2107-E704-379F-064567E226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9039" y="59636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ED1806-BF07-82C2-AF69-9ACEFF6D10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/>
          <a:stretch>
            <a:fillRect/>
          </a:stretch>
        </p:blipFill>
        <p:spPr>
          <a:xfrm>
            <a:off x="4204130" y="5644198"/>
            <a:ext cx="1695864" cy="10496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8D6F38-F582-2099-8196-72D820900302}"/>
              </a:ext>
            </a:extLst>
          </p:cNvPr>
          <p:cNvSpPr/>
          <p:nvPr userDrawn="1"/>
        </p:nvSpPr>
        <p:spPr>
          <a:xfrm>
            <a:off x="1194816" y="688975"/>
            <a:ext cx="4901184" cy="6161701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891841-53CD-930A-1721-D2A995EDE4AD}"/>
              </a:ext>
            </a:extLst>
          </p:cNvPr>
          <p:cNvGrpSpPr/>
          <p:nvPr userDrawn="1"/>
        </p:nvGrpSpPr>
        <p:grpSpPr>
          <a:xfrm>
            <a:off x="655981" y="688975"/>
            <a:ext cx="379798" cy="2298356"/>
            <a:chOff x="655983" y="2287741"/>
            <a:chExt cx="379798" cy="229835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0C0C51-BA6F-A0C0-1F63-27117ED143E8}"/>
                </a:ext>
              </a:extLst>
            </p:cNvPr>
            <p:cNvSpPr/>
            <p:nvPr userDrawn="1"/>
          </p:nvSpPr>
          <p:spPr>
            <a:xfrm>
              <a:off x="663547" y="2287959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8D0B44-6121-818B-98CE-81EB2FC31155}"/>
                </a:ext>
              </a:extLst>
            </p:cNvPr>
            <p:cNvSpPr txBox="1"/>
            <p:nvPr userDrawn="1"/>
          </p:nvSpPr>
          <p:spPr>
            <a:xfrm rot="16200000">
              <a:off x="209748" y="3138875"/>
              <a:ext cx="1260217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NEW YORK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E49650-9FFE-E482-E857-C456554BCEAA}"/>
                </a:ext>
              </a:extLst>
            </p:cNvPr>
            <p:cNvSpPr/>
            <p:nvPr userDrawn="1"/>
          </p:nvSpPr>
          <p:spPr>
            <a:xfrm>
              <a:off x="663546" y="2287959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B88515-2B0D-6DCA-D7F8-289FCAC42602}"/>
                </a:ext>
              </a:extLst>
            </p:cNvPr>
            <p:cNvSpPr/>
            <p:nvPr userDrawn="1"/>
          </p:nvSpPr>
          <p:spPr>
            <a:xfrm>
              <a:off x="663546" y="2287741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DD8BE16-2C01-104C-0439-CD141B73B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4085760"/>
              <a:ext cx="289526" cy="28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2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93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69" r:id="rId3"/>
    <p:sldLayoutId id="2147483778" r:id="rId4"/>
    <p:sldLayoutId id="2147483777" r:id="rId5"/>
    <p:sldLayoutId id="2147483771" r:id="rId6"/>
    <p:sldLayoutId id="2147483767" r:id="rId7"/>
    <p:sldLayoutId id="2147483754" r:id="rId8"/>
    <p:sldLayoutId id="2147483772" r:id="rId9"/>
    <p:sldLayoutId id="2147483753" r:id="rId10"/>
    <p:sldLayoutId id="2147483773" r:id="rId11"/>
    <p:sldLayoutId id="2147483776" r:id="rId12"/>
    <p:sldLayoutId id="2147483774" r:id="rId13"/>
    <p:sldLayoutId id="2147483775" r:id="rId14"/>
    <p:sldLayoutId id="2147483752" r:id="rId15"/>
    <p:sldLayoutId id="2147483756" r:id="rId16"/>
    <p:sldLayoutId id="2147483765" r:id="rId17"/>
    <p:sldLayoutId id="21474837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obalequity.org/sites/default/files/2026-07/GEO%20Speaker%20Tips%20and%20Tricks%20-%20June%202026.pdf" TargetMode="External"/><Relationship Id="rId3" Type="http://schemas.openxmlformats.org/officeDocument/2006/relationships/hyperlink" Target="https://www.globalequity.org/policies/event-speaker#terms" TargetMode="External"/><Relationship Id="rId7" Type="http://schemas.openxmlformats.org/officeDocument/2006/relationships/hyperlink" Target="mailto:events@globalequity.org" TargetMode="External"/><Relationship Id="rId2" Type="http://schemas.openxmlformats.org/officeDocument/2006/relationships/hyperlink" Target="https://www.globalequity.org/join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lobalequity.org/policies/event-speaker#submit" TargetMode="External"/><Relationship Id="rId5" Type="http://schemas.openxmlformats.org/officeDocument/2006/relationships/hyperlink" Target="https://eastcoast2026.events.globalequity.org/" TargetMode="External"/><Relationship Id="rId4" Type="http://schemas.openxmlformats.org/officeDocument/2006/relationships/hyperlink" Target="https://www.globalequity.org/sites/default/files/2026-07/I%27m%20Speaking%21%20GEO%20East%20Coast%202026%20v090726.pptx" TargetMode="External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lobalequity.org/policies" TargetMode="External"/><Relationship Id="rId5" Type="http://schemas.openxmlformats.org/officeDocument/2006/relationships/hyperlink" Target="https://www.globalequity.org/cpe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F271-12B0-744F-84CB-03327E5A86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54032" y="1782995"/>
            <a:ext cx="4320510" cy="139192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C00000"/>
                </a:solidFill>
              </a:rPr>
              <a:t>IMPORTANT NOTES</a:t>
            </a:r>
            <a:br>
              <a:rPr lang="en-GB" sz="1800" b="1" dirty="0"/>
            </a:br>
            <a:endParaRPr lang="en-GB" sz="1800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All speakers must be </a:t>
            </a:r>
            <a:r>
              <a:rPr lang="en-GB" sz="1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 members</a:t>
            </a:r>
            <a:r>
              <a:rPr lang="en-GB" sz="1200" dirty="0">
                <a:solidFill>
                  <a:srgbClr val="090C37"/>
                </a:solidFill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By presenting, you agree to the </a:t>
            </a:r>
            <a:r>
              <a:rPr lang="en-GB" sz="1200" b="1" dirty="0">
                <a:solidFill>
                  <a:srgbClr val="090C3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 Speaker Terms and Conditions</a:t>
            </a:r>
            <a:r>
              <a:rPr lang="en-GB" sz="1200" dirty="0">
                <a:solidFill>
                  <a:srgbClr val="090C37"/>
                </a:solidFill>
              </a:rPr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Use </a:t>
            </a:r>
            <a:r>
              <a:rPr lang="en-GB" sz="1200" b="1" dirty="0">
                <a:solidFill>
                  <a:srgbClr val="090C37"/>
                </a:solidFill>
              </a:rPr>
              <a:t>only this 16:9 GEO PowerPoint template</a:t>
            </a:r>
            <a:r>
              <a:rPr lang="en-GB" sz="1200" dirty="0">
                <a:solidFill>
                  <a:srgbClr val="090C37"/>
                </a:solidFill>
              </a:rPr>
              <a:t> (other branded decks cannot be accepted).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Additional layouts are available in the </a:t>
            </a:r>
            <a:r>
              <a:rPr lang="en-GB" sz="1200" b="1" dirty="0">
                <a:solidFill>
                  <a:srgbClr val="090C37"/>
                </a:solidFill>
              </a:rPr>
              <a:t>Slide Master </a:t>
            </a:r>
            <a:r>
              <a:rPr lang="en-GB" sz="1200" dirty="0">
                <a:solidFill>
                  <a:srgbClr val="090C37"/>
                </a:solidFill>
              </a:rPr>
              <a:t>of this deck.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Include </a:t>
            </a:r>
            <a:r>
              <a:rPr lang="en-GB" sz="1200" b="1" dirty="0">
                <a:solidFill>
                  <a:srgbClr val="090C37"/>
                </a:solidFill>
              </a:rPr>
              <a:t>at least 3 audience engagement questions</a:t>
            </a:r>
            <a:r>
              <a:rPr lang="en-GB" sz="1200" dirty="0">
                <a:solidFill>
                  <a:srgbClr val="090C37"/>
                </a:solidFill>
              </a:rPr>
              <a:t> to ensure your session is eligible for </a:t>
            </a:r>
            <a:r>
              <a:rPr lang="en-GB" sz="1200" b="1" dirty="0">
                <a:solidFill>
                  <a:srgbClr val="090C37"/>
                </a:solidFill>
              </a:rPr>
              <a:t>CPE credits </a:t>
            </a:r>
            <a:r>
              <a:rPr lang="en-GB" sz="1200" dirty="0">
                <a:solidFill>
                  <a:srgbClr val="090C37"/>
                </a:solidFill>
              </a:rPr>
              <a:t>(see slide 11).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Sessions may be </a:t>
            </a:r>
            <a:r>
              <a:rPr lang="en-GB" sz="1200" b="1" dirty="0">
                <a:solidFill>
                  <a:srgbClr val="090C37"/>
                </a:solidFill>
              </a:rPr>
              <a:t>audio and/or video recorded</a:t>
            </a:r>
            <a:r>
              <a:rPr lang="en-GB" sz="1200" dirty="0">
                <a:solidFill>
                  <a:srgbClr val="090C37"/>
                </a:solidFill>
              </a:rPr>
              <a:t> and published by GEO.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b="1" dirty="0">
                <a:solidFill>
                  <a:srgbClr val="090C37"/>
                </a:solidFill>
              </a:rPr>
              <a:t>Provider promotional or company information is not permitted.</a:t>
            </a:r>
            <a:r>
              <a:rPr lang="en-GB" sz="1200" dirty="0">
                <a:solidFill>
                  <a:srgbClr val="090C37"/>
                </a:solidFill>
              </a:rPr>
              <a:t> Issuer company information may be included where relevant to the case study.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GEO may edit session titles. Any further changes require prior approval.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Promote your session using our </a:t>
            </a:r>
            <a:r>
              <a:rPr lang="en-GB" sz="1200" dirty="0">
                <a:solidFill>
                  <a:srgbClr val="090C37"/>
                </a:solidFill>
                <a:hlinkClick r:id="rId4"/>
              </a:rPr>
              <a:t>social square template</a:t>
            </a:r>
            <a:endParaRPr lang="en-GB" sz="1200" dirty="0">
              <a:solidFill>
                <a:srgbClr val="090C37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41841-FEA8-5C05-75A8-6C0B8C5275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05472" y="1782995"/>
            <a:ext cx="4192622" cy="139192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C00000"/>
                </a:solidFill>
              </a:rPr>
              <a:t>KEY DEADLINES</a:t>
            </a:r>
            <a:br>
              <a:rPr lang="en-GB" sz="1800" b="1" dirty="0"/>
            </a:br>
            <a:endParaRPr lang="en-GB" sz="1800" b="1" dirty="0"/>
          </a:p>
          <a:p>
            <a:pPr>
              <a:lnSpc>
                <a:spcPct val="100000"/>
              </a:lnSpc>
            </a:pPr>
            <a:r>
              <a:rPr lang="en-GB" sz="1800" b="1" dirty="0"/>
              <a:t>📅 </a:t>
            </a:r>
            <a:r>
              <a:rPr lang="en-GB" b="1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for the </a:t>
            </a:r>
            <a:r>
              <a:rPr lang="en-GB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</a:t>
            </a:r>
            <a:r>
              <a:rPr lang="en-GB" dirty="0"/>
              <a:t>as soon as possible (</a:t>
            </a:r>
            <a:r>
              <a:rPr lang="en-GB" b="1" dirty="0"/>
              <a:t>registration closes 3 September 2026</a:t>
            </a:r>
            <a:r>
              <a:rPr lang="en-GB" dirty="0"/>
              <a:t>).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90C37"/>
                </a:solidFill>
              </a:rPr>
              <a:t>📤</a:t>
            </a:r>
            <a:r>
              <a:rPr lang="en-GB" dirty="0">
                <a:solidFill>
                  <a:srgbClr val="090C37"/>
                </a:solidFill>
              </a:rPr>
              <a:t> </a:t>
            </a:r>
            <a:r>
              <a:rPr lang="en-GB" b="1" dirty="0">
                <a:solidFill>
                  <a:srgbClr val="090C37"/>
                </a:solidFill>
              </a:rPr>
              <a:t>Submit your final presentation, speaker bio and high-resolution headshot</a:t>
            </a:r>
            <a:r>
              <a:rPr lang="en-GB" dirty="0">
                <a:solidFill>
                  <a:srgbClr val="090C37"/>
                </a:solidFill>
              </a:rPr>
              <a:t> via the </a:t>
            </a:r>
            <a:r>
              <a:rPr lang="en-GB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 website </a:t>
            </a:r>
            <a:r>
              <a:rPr lang="en-GB" dirty="0">
                <a:solidFill>
                  <a:srgbClr val="090C37"/>
                </a:solidFill>
              </a:rPr>
              <a:t>or by email to </a:t>
            </a:r>
            <a:r>
              <a:rPr lang="en-GB" b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events@globalequity.org</a:t>
            </a:r>
            <a:r>
              <a:rPr lang="en-GB" dirty="0">
                <a:solidFill>
                  <a:srgbClr val="090C37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582CB-B3D2-C1E3-3403-A7074E402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468" y="921335"/>
            <a:ext cx="6281622" cy="861660"/>
          </a:xfrm>
        </p:spPr>
        <p:txBody>
          <a:bodyPr/>
          <a:lstStyle/>
          <a:p>
            <a:r>
              <a:rPr lang="en-GB" dirty="0"/>
              <a:t>SPEAKER GUIDELINES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CB87D5C-5693-3158-8EBA-6CB38A2BCECE}"/>
              </a:ext>
            </a:extLst>
          </p:cNvPr>
          <p:cNvSpPr txBox="1">
            <a:spLocks/>
          </p:cNvSpPr>
          <p:nvPr/>
        </p:nvSpPr>
        <p:spPr>
          <a:xfrm>
            <a:off x="8263467" y="389864"/>
            <a:ext cx="2895600" cy="5314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b="0" dirty="0">
                <a:solidFill>
                  <a:srgbClr val="00B0F0"/>
                </a:solidFill>
              </a:rPr>
              <a:t>Read our </a:t>
            </a:r>
            <a:r>
              <a:rPr lang="en-GB" sz="16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Speaker Tips and Tricks</a:t>
            </a:r>
            <a:r>
              <a:rPr lang="en-GB" sz="1600" dirty="0">
                <a:solidFill>
                  <a:srgbClr val="00DDDB"/>
                </a:solidFill>
              </a:rPr>
              <a:t> </a:t>
            </a:r>
            <a:r>
              <a:rPr lang="en-GB" sz="1600" b="0" dirty="0">
                <a:solidFill>
                  <a:srgbClr val="00B0F0"/>
                </a:solidFill>
              </a:rPr>
              <a:t>article to make the most of your time slot.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6B6A84F-43F0-04CF-D252-9F1160938283}"/>
              </a:ext>
            </a:extLst>
          </p:cNvPr>
          <p:cNvSpPr txBox="1">
            <a:spLocks/>
          </p:cNvSpPr>
          <p:nvPr/>
        </p:nvSpPr>
        <p:spPr>
          <a:xfrm>
            <a:off x="7305472" y="5709741"/>
            <a:ext cx="2296524" cy="8616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0" dirty="0"/>
              <a:t>Contact us at </a:t>
            </a:r>
            <a:r>
              <a:rPr lang="en-GB" sz="1400" dirty="0">
                <a:hlinkClick r:id="rId7"/>
              </a:rPr>
              <a:t>events@globalequity.org</a:t>
            </a:r>
            <a:r>
              <a:rPr lang="en-GB" sz="1400" dirty="0"/>
              <a:t> </a:t>
            </a:r>
            <a:r>
              <a:rPr lang="en-GB" sz="1400" b="0" dirty="0"/>
              <a:t>with any questions.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4FD78-AEBB-275E-4B0A-40E93F979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8264" y="452619"/>
            <a:ext cx="715203" cy="6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0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74608C-3C5D-D5DD-69D0-FF5CC2468E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45843" y="4148016"/>
            <a:ext cx="6477802" cy="761998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1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2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3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4</a:t>
            </a:r>
          </a:p>
          <a:p>
            <a:endParaRPr lang="en-US" sz="16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2FDD310-C863-AD85-21D7-37C912CE0C5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r="16521"/>
          <a:stretch/>
        </p:blipFill>
        <p:spPr>
          <a:prstGeom prst="rect">
            <a:avLst/>
          </a:prstGeom>
          <a:pattFill prst="pct10">
            <a:fgClr>
              <a:srgbClr val="E7E6E6">
                <a:lumMod val="75000"/>
              </a:srgbClr>
            </a:fgClr>
            <a:bgClr>
              <a:prstClr val="white"/>
            </a:bgClr>
          </a:patt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69AF3-56ED-2471-BD62-959273F908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ENGAGEMENT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02AEE-6C1C-0102-86C6-324C0AD3C9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22813" y="2137337"/>
            <a:ext cx="6359688" cy="572648"/>
          </a:xfrm>
        </p:spPr>
        <p:txBody>
          <a:bodyPr/>
          <a:lstStyle/>
          <a:p>
            <a:r>
              <a:rPr lang="en-US" dirty="0"/>
              <a:t>Ask a question to engage the audience – there must be three engagement questions throughout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37949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66812-19A7-5A7E-550E-DBD3EBDB3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HAPPY TO ANSWER ANY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D24D8-16DC-9DF6-3E0A-8D36B125F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CC483-E2B2-F374-6CB4-B11A85F6F8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926AF-0DB3-6070-7A3E-D97B2C58D3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24B9C9-C203-D899-8E34-FE651D903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0E493E-31C8-B193-995B-407A9A81E2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3D9539-B7CF-3FAA-C3D6-D9310C88D4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B8D8A5-AB85-C54B-ABA4-D6862C9AD7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B8771-AEDC-E990-AEC4-6F7A14B8ED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B0E222-7961-004B-AE58-DDF96F0630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5092D-E1EC-5CAB-F171-58B15167A5D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DF1B0-2E73-6694-EF18-D88FA16559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C6F3AE-1847-AFA0-B620-27845DD8515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68AC95-1E1C-FFF2-5EB7-83EBB2A7619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91D85D-FD25-6C36-5F08-94E0991A1E4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28FD58-76D6-5746-ED52-E6ED4C375A1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388766-2757-EE77-4BD2-18A1C1661C4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7E64E8A-FE94-3906-19DE-A8CF474485A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41C02D0-1653-0234-6A5F-CDC289FCB43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DEF5DD2-A589-3F67-504D-C3E15ACBAE6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3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A45E6-924E-27FC-1750-82001BFA64A8}"/>
              </a:ext>
            </a:extLst>
          </p:cNvPr>
          <p:cNvSpPr/>
          <p:nvPr/>
        </p:nvSpPr>
        <p:spPr>
          <a:xfrm>
            <a:off x="383721" y="375557"/>
            <a:ext cx="3804558" cy="6106886"/>
          </a:xfrm>
          <a:prstGeom prst="rect">
            <a:avLst/>
          </a:prstGeom>
          <a:solidFill>
            <a:srgbClr val="44546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08C433-ED5D-AC60-871F-479409D3460B}"/>
              </a:ext>
            </a:extLst>
          </p:cNvPr>
          <p:cNvSpPr txBox="1">
            <a:spLocks/>
          </p:cNvSpPr>
          <p:nvPr/>
        </p:nvSpPr>
        <p:spPr>
          <a:xfrm>
            <a:off x="777179" y="2713782"/>
            <a:ext cx="2996962" cy="84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28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REMEMBER TO</a:t>
            </a:r>
          </a:p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28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CHECK OUT IN YOUR EVENT APP</a:t>
            </a:r>
            <a:endParaRPr lang="id-ID" sz="2800" dirty="0">
              <a:solidFill>
                <a:srgbClr val="090C37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3D1D7-F051-FA5E-A43A-B42F50169EB9}"/>
              </a:ext>
            </a:extLst>
          </p:cNvPr>
          <p:cNvSpPr txBox="1">
            <a:spLocks/>
          </p:cNvSpPr>
          <p:nvPr/>
        </p:nvSpPr>
        <p:spPr>
          <a:xfrm>
            <a:off x="5211955" y="1741351"/>
            <a:ext cx="5864209" cy="608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dirty="0">
                <a:latin typeface="Century Gothic" panose="020B0502020202020204" pitchFamily="34" charset="0"/>
              </a:rPr>
              <a:t>YOU MUST TAP ‘</a:t>
            </a:r>
            <a:r>
              <a:rPr lang="en-GB" b="1" dirty="0">
                <a:latin typeface="Century Gothic" panose="020B0502020202020204" pitchFamily="34" charset="0"/>
              </a:rPr>
              <a:t>Checked-in. Would you like to check out?’ </a:t>
            </a:r>
          </a:p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dirty="0">
                <a:latin typeface="Century Gothic" panose="020B0502020202020204" pitchFamily="34" charset="0"/>
              </a:rPr>
              <a:t>BEFORE LEAVING TO BE ELIGIBLE FOR CPE CREDIT</a:t>
            </a:r>
          </a:p>
          <a:p>
            <a:pPr marL="0" indent="0">
              <a:lnSpc>
                <a:spcPct val="100000"/>
              </a:lnSpc>
              <a:buClr>
                <a:srgbClr val="009E99"/>
              </a:buClr>
              <a:buSzPct val="150000"/>
              <a:buNone/>
            </a:pPr>
            <a:endParaRPr lang="en-GB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71DC7-2A87-A038-69B5-BA70DD18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9" y="1729602"/>
            <a:ext cx="520700" cy="3175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0C65-BBB8-3662-287B-4DA791082742}"/>
              </a:ext>
            </a:extLst>
          </p:cNvPr>
          <p:cNvCxnSpPr>
            <a:cxnSpLocks/>
          </p:cNvCxnSpPr>
          <p:nvPr/>
        </p:nvCxnSpPr>
        <p:spPr>
          <a:xfrm>
            <a:off x="5316495" y="3554223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A0D9BB-7F19-AF35-70FF-637800E6C5BE}"/>
              </a:ext>
            </a:extLst>
          </p:cNvPr>
          <p:cNvSpPr txBox="1">
            <a:spLocks/>
          </p:cNvSpPr>
          <p:nvPr/>
        </p:nvSpPr>
        <p:spPr>
          <a:xfrm>
            <a:off x="5211955" y="1030029"/>
            <a:ext cx="5680278" cy="487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800" dirty="0">
                <a:solidFill>
                  <a:srgbClr val="00B0F0"/>
                </a:solidFill>
                <a:latin typeface="Century Gothic" panose="020B0502020202020204" pitchFamily="34" charset="0"/>
              </a:rPr>
              <a:t>How to earn Continuing Education Credit for this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50F1-8471-8C12-8947-B813C845B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83" y="5169664"/>
            <a:ext cx="2706559" cy="969803"/>
          </a:xfrm>
          <a:prstGeom prst="rect">
            <a:avLst/>
          </a:prstGeom>
        </p:spPr>
      </p:pic>
      <p:pic>
        <p:nvPicPr>
          <p:cNvPr id="7" name="Picture 6" descr="A blue logo with green stars and a fish&#10;&#10;Description automatically generated">
            <a:extLst>
              <a:ext uri="{FF2B5EF4-FFF2-40B4-BE49-F238E27FC236}">
                <a16:creationId xmlns:a16="http://schemas.microsoft.com/office/drawing/2014/main" id="{21EC7162-3179-596B-6696-E78F0639E0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495" y="4363110"/>
            <a:ext cx="1800991" cy="1599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52AED4-C0FF-D3FA-89EA-55D6E9FDA6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6065" t="41892"/>
          <a:stretch>
            <a:fillRect/>
          </a:stretch>
        </p:blipFill>
        <p:spPr>
          <a:xfrm>
            <a:off x="383721" y="375557"/>
            <a:ext cx="1854982" cy="1958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343791-B60E-D83E-A38C-789D9ECB5039}"/>
              </a:ext>
            </a:extLst>
          </p:cNvPr>
          <p:cNvSpPr/>
          <p:nvPr/>
        </p:nvSpPr>
        <p:spPr>
          <a:xfrm>
            <a:off x="7830994" y="3707855"/>
            <a:ext cx="2923478" cy="278803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0C2345-DEED-EE9E-2E1F-6DC6575BA8B3}"/>
              </a:ext>
            </a:extLst>
          </p:cNvPr>
          <p:cNvSpPr txBox="1">
            <a:spLocks/>
          </p:cNvSpPr>
          <p:nvPr/>
        </p:nvSpPr>
        <p:spPr>
          <a:xfrm>
            <a:off x="8046199" y="3941152"/>
            <a:ext cx="2493067" cy="26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Download the event app and navigate to this session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EEC3BE-31D4-8A31-A35B-24DF53A98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633" y="4431511"/>
            <a:ext cx="1834198" cy="18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8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A45E6-924E-27FC-1750-82001BFA64A8}"/>
              </a:ext>
            </a:extLst>
          </p:cNvPr>
          <p:cNvSpPr/>
          <p:nvPr/>
        </p:nvSpPr>
        <p:spPr>
          <a:xfrm>
            <a:off x="383721" y="375557"/>
            <a:ext cx="3804558" cy="6106886"/>
          </a:xfrm>
          <a:prstGeom prst="rect">
            <a:avLst/>
          </a:prstGeom>
          <a:solidFill>
            <a:srgbClr val="44546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BAC18-EF6D-B9FE-D539-7EA13764D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r="16349"/>
          <a:stretch/>
        </p:blipFill>
        <p:spPr>
          <a:xfrm>
            <a:off x="383721" y="2713782"/>
            <a:ext cx="3804558" cy="37686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08C433-ED5D-AC60-871F-479409D3460B}"/>
              </a:ext>
            </a:extLst>
          </p:cNvPr>
          <p:cNvSpPr txBox="1">
            <a:spLocks/>
          </p:cNvSpPr>
          <p:nvPr/>
        </p:nvSpPr>
        <p:spPr>
          <a:xfrm>
            <a:off x="777179" y="1135941"/>
            <a:ext cx="4079828" cy="886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 HOPE YOU ENJOYED THIS SESSION</a:t>
            </a:r>
            <a:endParaRPr lang="id-ID" sz="3000" dirty="0">
              <a:solidFill>
                <a:srgbClr val="090C37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3D1D7-F051-FA5E-A43A-B42F50169EB9}"/>
              </a:ext>
            </a:extLst>
          </p:cNvPr>
          <p:cNvSpPr txBox="1">
            <a:spLocks/>
          </p:cNvSpPr>
          <p:nvPr/>
        </p:nvSpPr>
        <p:spPr>
          <a:xfrm>
            <a:off x="5222603" y="980412"/>
            <a:ext cx="5864209" cy="608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b="1" dirty="0">
                <a:latin typeface="Century Gothic" panose="020B0502020202020204" pitchFamily="34" charset="0"/>
              </a:rPr>
              <a:t>THANK YOU </a:t>
            </a:r>
            <a:r>
              <a:rPr lang="en-GB" dirty="0">
                <a:latin typeface="Century Gothic" panose="020B0502020202020204" pitchFamily="34" charset="0"/>
              </a:rPr>
              <a:t>FOR ATTENDING</a:t>
            </a:r>
          </a:p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dirty="0">
                <a:latin typeface="Century Gothic" panose="020B0502020202020204" pitchFamily="34" charset="0"/>
              </a:rPr>
              <a:t>EAST COAST 2026</a:t>
            </a:r>
          </a:p>
          <a:p>
            <a:pPr marL="0" indent="0">
              <a:lnSpc>
                <a:spcPct val="100000"/>
              </a:lnSpc>
              <a:buClr>
                <a:srgbClr val="009E99"/>
              </a:buClr>
              <a:buSzPct val="150000"/>
              <a:buNone/>
            </a:pPr>
            <a:endParaRPr lang="en-GB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71DC7-2A87-A038-69B5-BA70DD18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9" y="1729602"/>
            <a:ext cx="520700" cy="317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47F9F-7147-4107-C6E0-0E21BAEFC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8866" y="5460522"/>
            <a:ext cx="2836233" cy="10162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0C65-BBB8-3662-287B-4DA791082742}"/>
              </a:ext>
            </a:extLst>
          </p:cNvPr>
          <p:cNvCxnSpPr>
            <a:cxnSpLocks/>
          </p:cNvCxnSpPr>
          <p:nvPr/>
        </p:nvCxnSpPr>
        <p:spPr>
          <a:xfrm>
            <a:off x="5327143" y="2154621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825E7C-28B1-5BAC-62E7-1538FE04EFA8}"/>
              </a:ext>
            </a:extLst>
          </p:cNvPr>
          <p:cNvSpPr txBox="1">
            <a:spLocks/>
          </p:cNvSpPr>
          <p:nvPr/>
        </p:nvSpPr>
        <p:spPr>
          <a:xfrm>
            <a:off x="5222603" y="2289530"/>
            <a:ext cx="6192218" cy="102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COLLECTING CPE CREDITS?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REMEMBER TO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OF THIS SESSION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YOUR EVENT APP</a:t>
            </a: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CPE credits are provided for live events and webcasts only. Please visit the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Continuing Education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Event Policies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on our website for more information</a:t>
            </a: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Please provide your feedback on this session via the event app.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E39468-C160-8CDA-48B5-4D2457F04244}"/>
              </a:ext>
            </a:extLst>
          </p:cNvPr>
          <p:cNvSpPr/>
          <p:nvPr/>
        </p:nvSpPr>
        <p:spPr>
          <a:xfrm>
            <a:off x="4448630" y="3867807"/>
            <a:ext cx="7743370" cy="103679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A0D9BB-7F19-AF35-70FF-637800E6C5BE}"/>
              </a:ext>
            </a:extLst>
          </p:cNvPr>
          <p:cNvSpPr txBox="1">
            <a:spLocks/>
          </p:cNvSpPr>
          <p:nvPr/>
        </p:nvSpPr>
        <p:spPr>
          <a:xfrm>
            <a:off x="5314568" y="4110438"/>
            <a:ext cx="5680278" cy="487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b="1" dirty="0">
                <a:latin typeface="Century Gothic" panose="020B0502020202020204" pitchFamily="34" charset="0"/>
              </a:rPr>
              <a:t>A feedback survey will be shared after the event – thank you for helping to improve future events by providing your feedback!</a:t>
            </a:r>
          </a:p>
        </p:txBody>
      </p:sp>
    </p:spTree>
    <p:extLst>
      <p:ext uri="{BB962C8B-B14F-4D97-AF65-F5344CB8AC3E}">
        <p14:creationId xmlns:p14="http://schemas.microsoft.com/office/powerpoint/2010/main" val="1587439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D2EC2-3AA9-BD8F-0D1C-148938418E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0E580-2A99-0C84-A5AC-A30E24520B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SESSION MATERIALS WILL BE MADE AVAILABLE IN THE EVENT APP AND ON </a:t>
            </a:r>
            <a:r>
              <a:rPr lang="en-US" b="1" dirty="0"/>
              <a:t>GEOLEARN</a:t>
            </a:r>
            <a:r>
              <a:rPr lang="en-US" dirty="0"/>
              <a:t>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1787706-BC05-3048-FF3E-F2045A1C033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r="7366"/>
          <a:stretch>
            <a:fillRect/>
          </a:stretch>
        </p:blipFill>
        <p:spPr>
          <a:custGeom>
            <a:avLst/>
            <a:gdLst>
              <a:gd name="connsiteX0" fmla="*/ 3302601 w 4511040"/>
              <a:gd name="connsiteY0" fmla="*/ 1835367 h 3527367"/>
              <a:gd name="connsiteX1" fmla="*/ 4511040 w 4511040"/>
              <a:gd name="connsiteY1" fmla="*/ 1835367 h 3527367"/>
              <a:gd name="connsiteX2" fmla="*/ 4511040 w 4511040"/>
              <a:gd name="connsiteY2" fmla="*/ 3527367 h 3527367"/>
              <a:gd name="connsiteX3" fmla="*/ 3302601 w 4511040"/>
              <a:gd name="connsiteY3" fmla="*/ 3527367 h 3527367"/>
              <a:gd name="connsiteX4" fmla="*/ 0 w 4511040"/>
              <a:gd name="connsiteY4" fmla="*/ 1835367 h 3527367"/>
              <a:gd name="connsiteX5" fmla="*/ 3146107 w 4511040"/>
              <a:gd name="connsiteY5" fmla="*/ 1835367 h 3527367"/>
              <a:gd name="connsiteX6" fmla="*/ 3146107 w 4511040"/>
              <a:gd name="connsiteY6" fmla="*/ 3527367 h 3527367"/>
              <a:gd name="connsiteX7" fmla="*/ 0 w 4511040"/>
              <a:gd name="connsiteY7" fmla="*/ 3527367 h 3527367"/>
              <a:gd name="connsiteX8" fmla="*/ 0 w 4511040"/>
              <a:gd name="connsiteY8" fmla="*/ 0 h 3527367"/>
              <a:gd name="connsiteX9" fmla="*/ 4511040 w 4511040"/>
              <a:gd name="connsiteY9" fmla="*/ 0 h 3527367"/>
              <a:gd name="connsiteX10" fmla="*/ 4511040 w 4511040"/>
              <a:gd name="connsiteY10" fmla="*/ 1692000 h 3527367"/>
              <a:gd name="connsiteX11" fmla="*/ 0 w 4511040"/>
              <a:gd name="connsiteY11" fmla="*/ 1692000 h 35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040" h="3527367">
                <a:moveTo>
                  <a:pt x="3302601" y="1835367"/>
                </a:moveTo>
                <a:lnTo>
                  <a:pt x="4511040" y="1835367"/>
                </a:lnTo>
                <a:lnTo>
                  <a:pt x="4511040" y="3527367"/>
                </a:lnTo>
                <a:lnTo>
                  <a:pt x="3302601" y="3527367"/>
                </a:lnTo>
                <a:close/>
                <a:moveTo>
                  <a:pt x="0" y="1835367"/>
                </a:moveTo>
                <a:lnTo>
                  <a:pt x="3146107" y="1835367"/>
                </a:lnTo>
                <a:lnTo>
                  <a:pt x="3146107" y="3527367"/>
                </a:lnTo>
                <a:lnTo>
                  <a:pt x="0" y="3527367"/>
                </a:lnTo>
                <a:close/>
                <a:moveTo>
                  <a:pt x="0" y="0"/>
                </a:moveTo>
                <a:lnTo>
                  <a:pt x="4511040" y="0"/>
                </a:lnTo>
                <a:lnTo>
                  <a:pt x="4511040" y="1692000"/>
                </a:lnTo>
                <a:lnTo>
                  <a:pt x="0" y="1692000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389912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C7613-D6A6-4520-F307-31545202D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8736A-E0D4-7E25-7548-A9824C45D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72ADD-874B-14F3-1FEE-23E760866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9C8FC-64E5-AC7B-603E-538D27C981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A45E6-924E-27FC-1750-82001BFA64A8}"/>
              </a:ext>
            </a:extLst>
          </p:cNvPr>
          <p:cNvSpPr/>
          <p:nvPr/>
        </p:nvSpPr>
        <p:spPr>
          <a:xfrm>
            <a:off x="383721" y="375557"/>
            <a:ext cx="3804558" cy="6106886"/>
          </a:xfrm>
          <a:prstGeom prst="rect">
            <a:avLst/>
          </a:prstGeom>
          <a:solidFill>
            <a:srgbClr val="44546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278AE-C004-2865-A9FD-09B2F418F55E}"/>
              </a:ext>
            </a:extLst>
          </p:cNvPr>
          <p:cNvSpPr/>
          <p:nvPr/>
        </p:nvSpPr>
        <p:spPr>
          <a:xfrm>
            <a:off x="8586217" y="3319022"/>
            <a:ext cx="2923478" cy="278803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08C433-ED5D-AC60-871F-479409D3460B}"/>
              </a:ext>
            </a:extLst>
          </p:cNvPr>
          <p:cNvSpPr txBox="1">
            <a:spLocks/>
          </p:cNvSpPr>
          <p:nvPr/>
        </p:nvSpPr>
        <p:spPr>
          <a:xfrm>
            <a:off x="777179" y="2873765"/>
            <a:ext cx="2890399" cy="886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CHECKING IN</a:t>
            </a:r>
          </a:p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TO THE</a:t>
            </a:r>
          </a:p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SESSIONS</a:t>
            </a:r>
            <a:endParaRPr lang="id-ID" sz="3000" dirty="0">
              <a:solidFill>
                <a:srgbClr val="090C37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3D1D7-F051-FA5E-A43A-B42F50169EB9}"/>
              </a:ext>
            </a:extLst>
          </p:cNvPr>
          <p:cNvSpPr txBox="1">
            <a:spLocks/>
          </p:cNvSpPr>
          <p:nvPr/>
        </p:nvSpPr>
        <p:spPr>
          <a:xfrm>
            <a:off x="5222603" y="657788"/>
            <a:ext cx="5864209" cy="608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b="1">
                <a:latin typeface="Century Gothic" panose="020B0502020202020204" pitchFamily="34" charset="0"/>
              </a:rPr>
              <a:t>HOW TO EARN CONTINUING EDUCATION CREDIT FOR THIS SESSION</a:t>
            </a:r>
            <a:endParaRPr lang="en-GB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009E99"/>
              </a:buClr>
              <a:buSzPct val="150000"/>
              <a:buNone/>
            </a:pPr>
            <a:endParaRPr lang="en-GB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71DC7-2A87-A038-69B5-BA70DD18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9" y="1729602"/>
            <a:ext cx="520700" cy="3175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0C65-BBB8-3662-287B-4DA791082742}"/>
              </a:ext>
            </a:extLst>
          </p:cNvPr>
          <p:cNvCxnSpPr>
            <a:cxnSpLocks/>
          </p:cNvCxnSpPr>
          <p:nvPr/>
        </p:nvCxnSpPr>
        <p:spPr>
          <a:xfrm>
            <a:off x="5327143" y="2021183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825E7C-28B1-5BAC-62E7-1538FE04EFA8}"/>
              </a:ext>
            </a:extLst>
          </p:cNvPr>
          <p:cNvSpPr txBox="1">
            <a:spLocks/>
          </p:cNvSpPr>
          <p:nvPr/>
        </p:nvSpPr>
        <p:spPr>
          <a:xfrm>
            <a:off x="6604115" y="2195940"/>
            <a:ext cx="5204164" cy="420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solidFill>
                  <a:srgbClr val="00B0F0"/>
                </a:solidFill>
                <a:latin typeface="Century Gothic" panose="020B0502020202020204" pitchFamily="34" charset="0"/>
              </a:rPr>
              <a:t>To be eligible for CPE, you must create a timestamp:</a:t>
            </a: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Go to the session in the event app and tap </a:t>
            </a:r>
            <a:r>
              <a:rPr lang="en-GB" sz="1300" b="1" dirty="0">
                <a:latin typeface="Century Gothic" panose="020B0502020202020204" pitchFamily="34" charset="0"/>
              </a:rPr>
              <a:t>‘Check in’</a:t>
            </a:r>
            <a:endParaRPr lang="en-GB" sz="1300" dirty="0">
              <a:latin typeface="Century Gothic" panose="020B0502020202020204" pitchFamily="34" charset="0"/>
            </a:endParaRP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At the end of the session, tap ‘</a:t>
            </a:r>
            <a:r>
              <a:rPr lang="en-GB" sz="1300" b="1" dirty="0">
                <a:latin typeface="Century Gothic" panose="020B0502020202020204" pitchFamily="34" charset="0"/>
              </a:rPr>
              <a:t>Checked-in. Would you like to check out?’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E39468-C160-8CDA-48B5-4D2457F04244}"/>
              </a:ext>
            </a:extLst>
          </p:cNvPr>
          <p:cNvSpPr/>
          <p:nvPr/>
        </p:nvSpPr>
        <p:spPr>
          <a:xfrm>
            <a:off x="5231229" y="3317102"/>
            <a:ext cx="2923478" cy="278803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A0D9BB-7F19-AF35-70FF-637800E6C5BE}"/>
              </a:ext>
            </a:extLst>
          </p:cNvPr>
          <p:cNvSpPr txBox="1">
            <a:spLocks/>
          </p:cNvSpPr>
          <p:nvPr/>
        </p:nvSpPr>
        <p:spPr>
          <a:xfrm>
            <a:off x="8825840" y="3568168"/>
            <a:ext cx="2493067" cy="26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Visit the CPE’s online portal to record your credit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5EF410-3B7E-C7AE-AA81-64BF05570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83" y="5169664"/>
            <a:ext cx="2706559" cy="9698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DA7B2B-39B2-E8BB-97FF-C8E07E621825}"/>
              </a:ext>
            </a:extLst>
          </p:cNvPr>
          <p:cNvGrpSpPr/>
          <p:nvPr/>
        </p:nvGrpSpPr>
        <p:grpSpPr>
          <a:xfrm>
            <a:off x="9079410" y="4046526"/>
            <a:ext cx="1937092" cy="1899477"/>
            <a:chOff x="4982804" y="2868604"/>
            <a:chExt cx="2481851" cy="2363030"/>
          </a:xfrm>
        </p:grpSpPr>
        <p:pic>
          <p:nvPicPr>
            <p:cNvPr id="18" name="Picture 17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4793A9A-AC05-6A0E-95F2-6A40A1118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2653" y="2868604"/>
              <a:ext cx="1571109" cy="1599375"/>
            </a:xfrm>
            <a:prstGeom prst="rect">
              <a:avLst/>
            </a:prstGeom>
          </p:spPr>
        </p:pic>
        <p:pic>
          <p:nvPicPr>
            <p:cNvPr id="19" name="Picture 18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625979F3-CB90-82D4-3D1B-C1C111595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89"/>
            <a:stretch/>
          </p:blipFill>
          <p:spPr>
            <a:xfrm>
              <a:off x="4982804" y="4067723"/>
              <a:ext cx="2481851" cy="1163911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207AC0-8412-C9AB-0ECD-B1C6F9FDFF6A}"/>
              </a:ext>
            </a:extLst>
          </p:cNvPr>
          <p:cNvCxnSpPr>
            <a:cxnSpLocks/>
          </p:cNvCxnSpPr>
          <p:nvPr/>
        </p:nvCxnSpPr>
        <p:spPr>
          <a:xfrm>
            <a:off x="5327143" y="6482443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262170E6-2266-09D6-8363-730BC2D97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6065" t="41892"/>
          <a:stretch>
            <a:fillRect/>
          </a:stretch>
        </p:blipFill>
        <p:spPr>
          <a:xfrm>
            <a:off x="383721" y="375557"/>
            <a:ext cx="1854982" cy="19581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6DA4BD-F413-8C21-A745-F5EE1949C886}"/>
              </a:ext>
            </a:extLst>
          </p:cNvPr>
          <p:cNvSpPr txBox="1">
            <a:spLocks/>
          </p:cNvSpPr>
          <p:nvPr/>
        </p:nvSpPr>
        <p:spPr>
          <a:xfrm>
            <a:off x="5446434" y="3550399"/>
            <a:ext cx="2493067" cy="26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Download the event app and navigate to this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A6B11-5E94-BFB8-91FB-0C0939A39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7" b="96996" l="762" r="96381">
                        <a14:foregroundMark x1="69143" y1="7940" x2="69143" y2="7940"/>
                        <a14:foregroundMark x1="76952" y1="6009" x2="76952" y2="6009"/>
                        <a14:foregroundMark x1="77333" y1="1717" x2="77333" y2="1717"/>
                        <a14:foregroundMark x1="5905" y1="36266" x2="5905" y2="36266"/>
                        <a14:foregroundMark x1="952" y1="45064" x2="952" y2="45064"/>
                        <a14:foregroundMark x1="2857" y1="66524" x2="2857" y2="66524"/>
                        <a14:foregroundMark x1="6095" y1="97210" x2="6095" y2="97210"/>
                        <a14:foregroundMark x1="14095" y1="93133" x2="14095" y2="93133"/>
                        <a14:foregroundMark x1="28762" y1="93562" x2="28762" y2="93562"/>
                        <a14:foregroundMark x1="37143" y1="93991" x2="37143" y2="93991"/>
                        <a14:foregroundMark x1="50476" y1="95923" x2="50476" y2="95923"/>
                        <a14:foregroundMark x1="41333" y1="78326" x2="41333" y2="78326"/>
                        <a14:foregroundMark x1="68571" y1="72103" x2="68571" y2="72103"/>
                        <a14:foregroundMark x1="96381" y1="39914" x2="96381" y2="39914"/>
                        <a14:foregroundMark x1="82857" y1="95708" x2="82857" y2="95708"/>
                        <a14:foregroundMark x1="74667" y1="93991" x2="74667" y2="93991"/>
                        <a14:foregroundMark x1="75048" y1="94206" x2="75048" y2="94206"/>
                        <a14:foregroundMark x1="63810" y1="93348" x2="63810" y2="93348"/>
                        <a14:backgroundMark x1="73524" y1="98498" x2="73524" y2="98498"/>
                        <a14:backgroundMark x1="72762" y1="93777" x2="72762" y2="93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143" y="2098806"/>
            <a:ext cx="1202662" cy="1067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6CC54-4838-8720-1791-80758D537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016" y="4053429"/>
            <a:ext cx="1834198" cy="18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13E7E54-CF5C-D88E-FBC9-F05C4F440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D7BEF-5D14-8D16-D2F3-D016270F77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ADEBC-FBAB-6015-733A-45FDCEF0A9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E60E-DE3F-C631-025E-474188DC3F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48DC40-CCA6-FA01-07F3-5CB93341ED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BECE89-F988-26F4-DF5F-0337B6AB00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5A4FC7-5D1D-D3E1-2E75-EDF7FAA281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04F2C2-A237-4BB6-E17E-B5AECCD78E7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CE7A30-295A-8195-3776-0FC514F55C9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461FC4A-27A4-93F7-AFBB-1651C4213CD5}"/>
              </a:ext>
            </a:extLst>
          </p:cNvPr>
          <p:cNvSpPr txBox="1">
            <a:spLocks/>
          </p:cNvSpPr>
          <p:nvPr/>
        </p:nvSpPr>
        <p:spPr>
          <a:xfrm>
            <a:off x="616488" y="1037210"/>
            <a:ext cx="3752754" cy="1530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OUR SPEAKERS</a:t>
            </a:r>
          </a:p>
        </p:txBody>
      </p:sp>
    </p:spTree>
    <p:extLst>
      <p:ext uri="{BB962C8B-B14F-4D97-AF65-F5344CB8AC3E}">
        <p14:creationId xmlns:p14="http://schemas.microsoft.com/office/powerpoint/2010/main" val="2674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BC21EDF-A1D2-3041-2FED-46E181232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D5338-0FC9-86CD-B621-10C62EC5B4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6B6071-8A58-44B5-4D97-6C6BFEB225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286787-7678-5559-33AB-765E5E711C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416029-4B7C-ACAD-D560-CF35E96BB5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0867F5-E34B-B3EB-2731-1C3A689379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F915B0-9758-919F-6D5B-A100281E76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OUR SPEAKERS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6F7CD0-BF3F-B573-8157-D2D50C42F2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A369A-013F-17E4-DC27-293EA78BF9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AF692B-45EF-6562-05FF-C8FC9D8213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535CD64-2F2C-DE24-3D6B-50476AB894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8BA313-A6AD-D0F3-2103-82D6CFF91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354808-2E0E-34F6-320B-A2B6BBEE742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775E22-33B6-A9DA-68DE-9B9D401842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D8878CF-BDC1-E8DA-11D4-B70A716ACC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B5A0A20-5142-8211-27DB-953D04E722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F3B3130-9C6F-930E-570A-226439AAA09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D9ED33C-9B9A-D319-AF72-A2BC3FCEE7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E1D9AA-0CC9-3EE0-6B5E-7A35691C949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3049B-2EE2-C36B-DD23-5275F61420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SECTION DIVIDER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55521-4A9A-127A-B76F-8CFEA812CF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7753E-158A-FDC9-653D-A31DA3F016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62839E0-58D4-5ED8-E4EE-DF45D8D8970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6" r="24636"/>
          <a:stretch>
            <a:fillRect/>
          </a:stretch>
        </p:blipFill>
        <p:spPr>
          <a:prstGeom prst="rect">
            <a:avLst/>
          </a:prstGeom>
          <a:pattFill prst="pct5">
            <a:fgClr>
              <a:srgbClr val="44546A"/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218058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ABC79-2165-2D73-4ABC-1E3BBC524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4392D-2EA8-48F1-B9B0-4B2EFC5BC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4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53EC49-64BA-83AC-0D27-D2A2D92373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/>
              <a:t>Add your body copy to this slide</a:t>
            </a:r>
          </a:p>
        </p:txBody>
      </p:sp>
    </p:spTree>
    <p:extLst>
      <p:ext uri="{BB962C8B-B14F-4D97-AF65-F5344CB8AC3E}">
        <p14:creationId xmlns:p14="http://schemas.microsoft.com/office/powerpoint/2010/main" val="8180010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F4F4"/>
      </a:accent1>
      <a:accent2>
        <a:srgbClr val="C2C8D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FPCFonts">
      <a:majorFont>
        <a:latin typeface="Public Sans Black"/>
        <a:ea typeface=""/>
        <a:cs typeface=""/>
      </a:majorFont>
      <a:minorFont>
        <a:latin typeface="Public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 algn="l">
          <a:spcBef>
            <a:spcPts val="0"/>
          </a:spcBef>
          <a:defRPr sz="3200" b="1" dirty="0">
            <a:solidFill>
              <a:schemeClr val="tx1">
                <a:lumMod val="85000"/>
                <a:lumOff val="15000"/>
              </a:schemeClr>
            </a:solidFill>
            <a:latin typeface="Poppins" panose="00000500000000000000" pitchFamily="50" charset="0"/>
            <a:cs typeface="Poppins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13296</TotalTime>
  <Words>473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Poppins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 Meyta</dc:creator>
  <cp:lastModifiedBy>Kate Scorer</cp:lastModifiedBy>
  <cp:revision>380</cp:revision>
  <dcterms:created xsi:type="dcterms:W3CDTF">2021-01-07T03:58:06Z</dcterms:created>
  <dcterms:modified xsi:type="dcterms:W3CDTF">2026-07-10T05:11:23Z</dcterms:modified>
</cp:coreProperties>
</file>