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handoutMasterIdLst>
    <p:handoutMasterId r:id="rId16"/>
  </p:handoutMasterIdLst>
  <p:sldIdLst>
    <p:sldId id="445" r:id="rId2"/>
    <p:sldId id="428" r:id="rId3"/>
    <p:sldId id="317" r:id="rId4"/>
    <p:sldId id="436" r:id="rId5"/>
    <p:sldId id="439" r:id="rId6"/>
    <p:sldId id="430" r:id="rId7"/>
    <p:sldId id="441" r:id="rId8"/>
    <p:sldId id="444" r:id="rId9"/>
    <p:sldId id="443" r:id="rId10"/>
    <p:sldId id="424" r:id="rId11"/>
    <p:sldId id="442" r:id="rId12"/>
    <p:sldId id="437" r:id="rId13"/>
    <p:sldId id="434" r:id="rId14"/>
    <p:sldId id="429" r:id="rId15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391" userDrawn="1">
          <p15:clr>
            <a:srgbClr val="A4A3A4"/>
          </p15:clr>
        </p15:guide>
        <p15:guide id="3" pos="5654" userDrawn="1">
          <p15:clr>
            <a:srgbClr val="A4A3A4"/>
          </p15:clr>
        </p15:guide>
        <p15:guide id="4" pos="393" userDrawn="1">
          <p15:clr>
            <a:srgbClr val="A4A3A4"/>
          </p15:clr>
        </p15:guide>
        <p15:guide id="5" pos="778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9" orient="horz" pos="4042" userDrawn="1">
          <p15:clr>
            <a:srgbClr val="A4A3A4"/>
          </p15:clr>
        </p15:guide>
        <p15:guide id="10" orient="horz" pos="11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 Meyta" initials="TM" lastIdx="1" clrIdx="0">
    <p:extLst>
      <p:ext uri="{19B8F6BF-5375-455C-9EA6-DF929625EA0E}">
        <p15:presenceInfo xmlns:p15="http://schemas.microsoft.com/office/powerpoint/2012/main" userId="Tan Mey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9797"/>
    <a:srgbClr val="00DDDB"/>
    <a:srgbClr val="00F88A"/>
    <a:srgbClr val="090C37"/>
    <a:srgbClr val="44546A"/>
    <a:srgbClr val="F1F1F1"/>
    <a:srgbClr val="E1C077"/>
    <a:srgbClr val="2FA09B"/>
    <a:srgbClr val="00D8E8"/>
    <a:srgbClr val="606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6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10" y="126"/>
      </p:cViewPr>
      <p:guideLst>
        <p:guide orient="horz" pos="2160"/>
        <p:guide pos="1391"/>
        <p:guide pos="5654"/>
        <p:guide pos="393"/>
        <p:guide pos="778"/>
        <p:guide pos="3840"/>
        <p:guide orient="horz" pos="4042"/>
        <p:guide orient="horz" pos="11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D4578A-711D-44AD-8836-056140BB5E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82001A-DC87-4A38-B3FC-94DC4BED8B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E5C5F-05FE-4FA4-A0FC-75CC46C10DEF}" type="datetimeFigureOut">
              <a:rPr lang="id-ID" smtClean="0"/>
              <a:t>10/07/2026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4178B6-84F3-484F-9BDC-B4812EC889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C4CA3F-7470-4471-961A-9581FE40F6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17DF2-F252-49D2-B999-6F25FE6DB15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7043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689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 with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F9283700-DEE9-0FB3-2692-0312BD19DD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02" b="-607"/>
          <a:stretch>
            <a:fillRect/>
          </a:stretch>
        </p:blipFill>
        <p:spPr>
          <a:xfrm>
            <a:off x="555836" y="5609541"/>
            <a:ext cx="3311369" cy="10602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18E3FE1-F329-B9D7-26B9-2B3C39C8838B}"/>
              </a:ext>
            </a:extLst>
          </p:cNvPr>
          <p:cNvSpPr/>
          <p:nvPr userDrawn="1"/>
        </p:nvSpPr>
        <p:spPr>
          <a:xfrm>
            <a:off x="4580058" y="162046"/>
            <a:ext cx="7415294" cy="6502439"/>
          </a:xfrm>
          <a:prstGeom prst="rect">
            <a:avLst/>
          </a:prstGeom>
          <a:solidFill>
            <a:schemeClr val="tx2">
              <a:alpha val="10201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3D73E68D-DF8D-1D3B-AE5F-6E9750FAB3E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742965" y="1947141"/>
            <a:ext cx="3320328" cy="3047014"/>
          </a:xfrm>
          <a:custGeom>
            <a:avLst/>
            <a:gdLst>
              <a:gd name="connsiteX0" fmla="*/ 0 w 2355316"/>
              <a:gd name="connsiteY0" fmla="*/ 0 h 2161437"/>
              <a:gd name="connsiteX1" fmla="*/ 2355316 w 2355316"/>
              <a:gd name="connsiteY1" fmla="*/ 0 h 2161437"/>
              <a:gd name="connsiteX2" fmla="*/ 2355316 w 2355316"/>
              <a:gd name="connsiteY2" fmla="*/ 2161437 h 2161437"/>
              <a:gd name="connsiteX3" fmla="*/ 0 w 2355316"/>
              <a:gd name="connsiteY3" fmla="*/ 2161437 h 216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5316" h="2161437">
                <a:moveTo>
                  <a:pt x="0" y="0"/>
                </a:moveTo>
                <a:lnTo>
                  <a:pt x="2355316" y="0"/>
                </a:lnTo>
                <a:lnTo>
                  <a:pt x="2355316" y="2161437"/>
                </a:lnTo>
                <a:lnTo>
                  <a:pt x="0" y="2161437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E98E34-8C1D-799B-B476-FB2425C830E7}"/>
              </a:ext>
            </a:extLst>
          </p:cNvPr>
          <p:cNvSpPr/>
          <p:nvPr userDrawn="1"/>
        </p:nvSpPr>
        <p:spPr>
          <a:xfrm>
            <a:off x="0" y="0"/>
            <a:ext cx="280555" cy="6858000"/>
          </a:xfrm>
          <a:prstGeom prst="rect">
            <a:avLst/>
          </a:prstGeom>
          <a:solidFill>
            <a:srgbClr val="090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B90A893-9903-A982-ECD6-9631DDDDD8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089" b="-15833"/>
          <a:stretch>
            <a:fillRect/>
          </a:stretch>
        </p:blipFill>
        <p:spPr>
          <a:xfrm>
            <a:off x="609502" y="0"/>
            <a:ext cx="3204038" cy="1781494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00A3D53-457B-552E-78E5-1DA5520571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29062" y="2234291"/>
            <a:ext cx="2455580" cy="861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40"/>
              </a:lnSpc>
              <a:spcBef>
                <a:spcPts val="0"/>
              </a:spcBef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SURNAME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483E31EF-6F82-5E22-D7B5-8D55D73AA7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46527" y="3137832"/>
            <a:ext cx="3182159" cy="29464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760"/>
              </a:lnSpc>
              <a:spcBef>
                <a:spcPts val="0"/>
              </a:spcBef>
              <a:buNone/>
              <a:defRPr lang="en-US" sz="18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OF SPEAKER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12B95D44-B4CD-CB52-C30E-49E47815FD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46527" y="3557133"/>
            <a:ext cx="3661829" cy="13452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lang="en-US" sz="1200" b="0" i="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ipsa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7C51CE-7D7D-97AA-D993-8493EBF28E11}"/>
              </a:ext>
            </a:extLst>
          </p:cNvPr>
          <p:cNvSpPr txBox="1"/>
          <p:nvPr userDrawn="1"/>
        </p:nvSpPr>
        <p:spPr>
          <a:xfrm>
            <a:off x="7429644" y="1660359"/>
            <a:ext cx="6091048" cy="3879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WELCOME TO THE NORCAL FORUM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89F38AD-5831-3ADA-7FAE-C8AC9CE73124}"/>
              </a:ext>
            </a:extLst>
          </p:cNvPr>
          <p:cNvGrpSpPr/>
          <p:nvPr userDrawn="1"/>
        </p:nvGrpSpPr>
        <p:grpSpPr>
          <a:xfrm>
            <a:off x="6615011" y="2234291"/>
            <a:ext cx="379798" cy="2298356"/>
            <a:chOff x="655983" y="2287741"/>
            <a:chExt cx="379798" cy="22983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2BF5327-7E17-7A13-1816-7F524FC4BBD5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85664E4-786D-A9E0-E7E3-50F5F1EA6057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SAN MATEO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004024-2E61-085C-A72A-052A2BCBF07A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F85271C-D2DC-DF0D-55DE-EEBD84AFDCB2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268D93F-EB34-57B3-3FAF-143BC8D8E4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2715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C6D1AF-A47A-F263-E210-D852C333F9D4}"/>
              </a:ext>
            </a:extLst>
          </p:cNvPr>
          <p:cNvSpPr/>
          <p:nvPr userDrawn="1"/>
        </p:nvSpPr>
        <p:spPr>
          <a:xfrm>
            <a:off x="7334451" y="0"/>
            <a:ext cx="4598712" cy="6858000"/>
          </a:xfrm>
          <a:prstGeom prst="rect">
            <a:avLst/>
          </a:prstGeom>
          <a:solidFill>
            <a:schemeClr val="tx2">
              <a:alpha val="970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5061E4F-66D6-132D-9753-0418FC4489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768" y="2840060"/>
            <a:ext cx="1121559" cy="1012836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001A17C-62A9-F547-E61E-E0D73D0BDB09}"/>
              </a:ext>
            </a:extLst>
          </p:cNvPr>
          <p:cNvCxnSpPr/>
          <p:nvPr userDrawn="1"/>
        </p:nvCxnSpPr>
        <p:spPr>
          <a:xfrm>
            <a:off x="2558554" y="2287741"/>
            <a:ext cx="0" cy="2298356"/>
          </a:xfrm>
          <a:prstGeom prst="line">
            <a:avLst/>
          </a:prstGeom>
          <a:ln w="9525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A85A8F0-D84E-C477-BE60-610CE1774CF4}"/>
              </a:ext>
            </a:extLst>
          </p:cNvPr>
          <p:cNvSpPr/>
          <p:nvPr userDrawn="1"/>
        </p:nvSpPr>
        <p:spPr>
          <a:xfrm>
            <a:off x="11933163" y="-31066"/>
            <a:ext cx="280555" cy="6889066"/>
          </a:xfrm>
          <a:prstGeom prst="rect">
            <a:avLst/>
          </a:prstGeom>
          <a:gradFill>
            <a:gsLst>
              <a:gs pos="19000">
                <a:srgbClr val="090C37"/>
              </a:gs>
              <a:gs pos="52000">
                <a:srgbClr val="00F88A"/>
              </a:gs>
              <a:gs pos="100000">
                <a:srgbClr val="00DDD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228DAC-5D02-8293-0691-4CD2E1925486}"/>
              </a:ext>
            </a:extLst>
          </p:cNvPr>
          <p:cNvSpPr/>
          <p:nvPr userDrawn="1"/>
        </p:nvSpPr>
        <p:spPr>
          <a:xfrm>
            <a:off x="2623314" y="1598096"/>
            <a:ext cx="8864735" cy="3696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D70CDA67-09EB-0326-C968-61AC395A87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77357" y="2306197"/>
            <a:ext cx="7777807" cy="22799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i="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ipsa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laudantium.</a:t>
            </a:r>
          </a:p>
          <a:p>
            <a:pPr lvl="0"/>
            <a:endParaRPr lang="en-US" dirty="0" err="1"/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ipsa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ipsa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</a:t>
            </a:r>
          </a:p>
          <a:p>
            <a:pPr lvl="0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A5B672-5449-AFFD-00C6-82375C0B071F}"/>
              </a:ext>
            </a:extLst>
          </p:cNvPr>
          <p:cNvSpPr txBox="1"/>
          <p:nvPr userDrawn="1"/>
        </p:nvSpPr>
        <p:spPr>
          <a:xfrm>
            <a:off x="655981" y="168676"/>
            <a:ext cx="6091048" cy="3879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WELCOME TO THE NORCAL FORUM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E445907-4208-CCE7-D971-93688470E85C}"/>
              </a:ext>
            </a:extLst>
          </p:cNvPr>
          <p:cNvGrpSpPr/>
          <p:nvPr userDrawn="1"/>
        </p:nvGrpSpPr>
        <p:grpSpPr>
          <a:xfrm>
            <a:off x="655981" y="2306197"/>
            <a:ext cx="379798" cy="2298356"/>
            <a:chOff x="655983" y="2287741"/>
            <a:chExt cx="379798" cy="229835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D85B99E-FFE8-8676-3FC5-0F290D4B722D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BA53FD-17BB-19C0-3867-DC6DD85FE385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SAN MATEO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4A17A90-C34B-F734-4E71-0F1D9AEED4CE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E4618A1-E692-168B-6904-DEC258D328C6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16D2B74-37F6-00E4-CC38-9066A0575C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4E208B85-A53C-27B6-CC3D-21748B4E71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06"/>
          <a:stretch>
            <a:fillRect/>
          </a:stretch>
        </p:blipFill>
        <p:spPr>
          <a:xfrm>
            <a:off x="9719676" y="5490549"/>
            <a:ext cx="1919776" cy="118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52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C6D1AF-A47A-F263-E210-D852C333F9D4}"/>
              </a:ext>
            </a:extLst>
          </p:cNvPr>
          <p:cNvSpPr/>
          <p:nvPr userDrawn="1"/>
        </p:nvSpPr>
        <p:spPr>
          <a:xfrm>
            <a:off x="7334451" y="0"/>
            <a:ext cx="4598712" cy="6858000"/>
          </a:xfrm>
          <a:prstGeom prst="rect">
            <a:avLst/>
          </a:prstGeom>
          <a:solidFill>
            <a:schemeClr val="tx2">
              <a:alpha val="970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5061E4F-66D6-132D-9753-0418FC4489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768" y="2840060"/>
            <a:ext cx="1121559" cy="1012836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001A17C-62A9-F547-E61E-E0D73D0BDB09}"/>
              </a:ext>
            </a:extLst>
          </p:cNvPr>
          <p:cNvCxnSpPr/>
          <p:nvPr userDrawn="1"/>
        </p:nvCxnSpPr>
        <p:spPr>
          <a:xfrm>
            <a:off x="2558554" y="2287741"/>
            <a:ext cx="0" cy="2298356"/>
          </a:xfrm>
          <a:prstGeom prst="line">
            <a:avLst/>
          </a:prstGeom>
          <a:ln w="9525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A85A8F0-D84E-C477-BE60-610CE1774CF4}"/>
              </a:ext>
            </a:extLst>
          </p:cNvPr>
          <p:cNvSpPr/>
          <p:nvPr userDrawn="1"/>
        </p:nvSpPr>
        <p:spPr>
          <a:xfrm>
            <a:off x="11933163" y="-31066"/>
            <a:ext cx="280555" cy="6889066"/>
          </a:xfrm>
          <a:prstGeom prst="rect">
            <a:avLst/>
          </a:prstGeom>
          <a:gradFill>
            <a:gsLst>
              <a:gs pos="19000">
                <a:srgbClr val="090C37"/>
              </a:gs>
              <a:gs pos="52000">
                <a:srgbClr val="00F88A"/>
              </a:gs>
              <a:gs pos="100000">
                <a:srgbClr val="00DDD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228DAC-5D02-8293-0691-4CD2E1925486}"/>
              </a:ext>
            </a:extLst>
          </p:cNvPr>
          <p:cNvSpPr/>
          <p:nvPr userDrawn="1"/>
        </p:nvSpPr>
        <p:spPr>
          <a:xfrm>
            <a:off x="2623314" y="1598096"/>
            <a:ext cx="8864735" cy="3696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F83E96D3-B475-4F64-8F09-2F821E2363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7655" y="2277830"/>
            <a:ext cx="1944337" cy="1894713"/>
          </a:xfrm>
          <a:custGeom>
            <a:avLst/>
            <a:gdLst>
              <a:gd name="connsiteX0" fmla="*/ 0 w 1662896"/>
              <a:gd name="connsiteY0" fmla="*/ 0 h 1620455"/>
              <a:gd name="connsiteX1" fmla="*/ 1662896 w 1662896"/>
              <a:gd name="connsiteY1" fmla="*/ 0 h 1620455"/>
              <a:gd name="connsiteX2" fmla="*/ 1662896 w 1662896"/>
              <a:gd name="connsiteY2" fmla="*/ 1620455 h 1620455"/>
              <a:gd name="connsiteX3" fmla="*/ 0 w 1662896"/>
              <a:gd name="connsiteY3" fmla="*/ 1620455 h 16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896" h="1620455">
                <a:moveTo>
                  <a:pt x="0" y="0"/>
                </a:moveTo>
                <a:lnTo>
                  <a:pt x="1662896" y="0"/>
                </a:lnTo>
                <a:lnTo>
                  <a:pt x="1662896" y="1620455"/>
                </a:lnTo>
                <a:lnTo>
                  <a:pt x="0" y="1620455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9BC08F1B-1E8A-C6EB-ADCA-EBD220A5B4D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92533" y="2277828"/>
            <a:ext cx="1944337" cy="1894713"/>
          </a:xfrm>
          <a:custGeom>
            <a:avLst/>
            <a:gdLst>
              <a:gd name="connsiteX0" fmla="*/ 0 w 1662896"/>
              <a:gd name="connsiteY0" fmla="*/ 0 h 1620455"/>
              <a:gd name="connsiteX1" fmla="*/ 1662896 w 1662896"/>
              <a:gd name="connsiteY1" fmla="*/ 0 h 1620455"/>
              <a:gd name="connsiteX2" fmla="*/ 1662896 w 1662896"/>
              <a:gd name="connsiteY2" fmla="*/ 1620455 h 1620455"/>
              <a:gd name="connsiteX3" fmla="*/ 0 w 1662896"/>
              <a:gd name="connsiteY3" fmla="*/ 1620455 h 16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896" h="1620455">
                <a:moveTo>
                  <a:pt x="0" y="0"/>
                </a:moveTo>
                <a:lnTo>
                  <a:pt x="1662896" y="0"/>
                </a:lnTo>
                <a:lnTo>
                  <a:pt x="1662896" y="1620455"/>
                </a:lnTo>
                <a:lnTo>
                  <a:pt x="0" y="1620455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1907827F-2BA9-6F8C-7D8F-418EE9A9728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452819" y="2277828"/>
            <a:ext cx="1944337" cy="1894713"/>
          </a:xfrm>
          <a:custGeom>
            <a:avLst/>
            <a:gdLst>
              <a:gd name="connsiteX0" fmla="*/ 0 w 1662896"/>
              <a:gd name="connsiteY0" fmla="*/ 0 h 1620455"/>
              <a:gd name="connsiteX1" fmla="*/ 1662896 w 1662896"/>
              <a:gd name="connsiteY1" fmla="*/ 0 h 1620455"/>
              <a:gd name="connsiteX2" fmla="*/ 1662896 w 1662896"/>
              <a:gd name="connsiteY2" fmla="*/ 1620455 h 1620455"/>
              <a:gd name="connsiteX3" fmla="*/ 0 w 1662896"/>
              <a:gd name="connsiteY3" fmla="*/ 1620455 h 16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896" h="1620455">
                <a:moveTo>
                  <a:pt x="0" y="0"/>
                </a:moveTo>
                <a:lnTo>
                  <a:pt x="1662896" y="0"/>
                </a:lnTo>
                <a:lnTo>
                  <a:pt x="1662896" y="1620455"/>
                </a:lnTo>
                <a:lnTo>
                  <a:pt x="0" y="1620455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3766653-A8D1-1976-5632-086431363D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31459" y="4290059"/>
            <a:ext cx="1631632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9ECE6D66-01E7-9EA1-82E4-850DEEC89A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31458" y="4440775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position or title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A0B5FC3E-4465-AB32-3FAB-4A660462D6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30630" y="4290059"/>
            <a:ext cx="1631632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01AEDB93-022F-E795-3D6D-521479BCEC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30629" y="4440775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position or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A5ED3E3-A13C-F0CD-CB15-572A4ABF21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78964" y="4290059"/>
            <a:ext cx="1631632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6" name="Text Placeholder 26">
            <a:extLst>
              <a:ext uri="{FF2B5EF4-FFF2-40B4-BE49-F238E27FC236}">
                <a16:creationId xmlns:a16="http://schemas.microsoft.com/office/drawing/2014/main" id="{EE588699-6026-1A29-0967-DCDBC7324A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78963" y="4440775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position or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B1FEE4-B4AA-D59B-5C6A-EF0205FA8124}"/>
              </a:ext>
            </a:extLst>
          </p:cNvPr>
          <p:cNvSpPr txBox="1"/>
          <p:nvPr userDrawn="1"/>
        </p:nvSpPr>
        <p:spPr>
          <a:xfrm>
            <a:off x="655981" y="168676"/>
            <a:ext cx="6091048" cy="3879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WELCOME TO THE NORCAL FORUM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710AB9C-0442-B5AF-0FF7-8AF58ED56A70}"/>
              </a:ext>
            </a:extLst>
          </p:cNvPr>
          <p:cNvGrpSpPr/>
          <p:nvPr userDrawn="1"/>
        </p:nvGrpSpPr>
        <p:grpSpPr>
          <a:xfrm>
            <a:off x="655981" y="2306197"/>
            <a:ext cx="379798" cy="2298356"/>
            <a:chOff x="655983" y="2287741"/>
            <a:chExt cx="379798" cy="229835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516346-6494-F192-2F6B-2A0D151F7E0B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6F14EF-DC52-899F-EBA7-65B3FA5D9E29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SAN MATEO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C88CD0B-A605-950E-7A23-6BAE90753CF5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A05F0A-CA4A-4E22-7C74-7F4FD1347CF5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192306A-1706-B4FF-084E-DE31F2EE4A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573929E7-645F-41DE-B73B-61831BF9AC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06"/>
          <a:stretch>
            <a:fillRect/>
          </a:stretch>
        </p:blipFill>
        <p:spPr>
          <a:xfrm>
            <a:off x="9719676" y="5490549"/>
            <a:ext cx="1919776" cy="118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9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CFC3C5E-569A-920A-8D7F-F9F656A9AB0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70738" y="338138"/>
            <a:ext cx="4703625" cy="6181725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228DAC-5D02-8293-0691-4CD2E1925486}"/>
              </a:ext>
            </a:extLst>
          </p:cNvPr>
          <p:cNvSpPr/>
          <p:nvPr userDrawn="1"/>
        </p:nvSpPr>
        <p:spPr>
          <a:xfrm>
            <a:off x="317634" y="338802"/>
            <a:ext cx="6853187" cy="6180395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5061E4F-66D6-132D-9753-0418FC4489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768" y="2840060"/>
            <a:ext cx="1121559" cy="1012836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001A17C-62A9-F547-E61E-E0D73D0BDB09}"/>
              </a:ext>
            </a:extLst>
          </p:cNvPr>
          <p:cNvCxnSpPr>
            <a:cxnSpLocks/>
          </p:cNvCxnSpPr>
          <p:nvPr userDrawn="1"/>
        </p:nvCxnSpPr>
        <p:spPr>
          <a:xfrm>
            <a:off x="2558554" y="1598096"/>
            <a:ext cx="0" cy="3696101"/>
          </a:xfrm>
          <a:prstGeom prst="line">
            <a:avLst/>
          </a:prstGeom>
          <a:ln w="9525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F81D715-F71C-7D08-EBDC-EDC7C1EF03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96376" y="2365691"/>
            <a:ext cx="3679294" cy="861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40"/>
              </a:lnSpc>
              <a:spcBef>
                <a:spcPts val="0"/>
              </a:spcBef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SESSION TITLE HERE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85EF609B-318C-00B0-EA9A-B929A19481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13841" y="3281680"/>
            <a:ext cx="3661826" cy="29464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760"/>
              </a:lnSpc>
              <a:spcBef>
                <a:spcPts val="0"/>
              </a:spcBef>
              <a:buNone/>
              <a:defRPr lang="en-US" sz="18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SUB-HEADING SECTION TITLE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2FDA38D4-3EE9-608F-2A9D-B79BC21D2E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13841" y="4038058"/>
            <a:ext cx="3661829" cy="2946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lang="en-US" sz="1400" b="0" i="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F74529-07CD-8438-D118-E349115D8858}"/>
              </a:ext>
            </a:extLst>
          </p:cNvPr>
          <p:cNvSpPr/>
          <p:nvPr userDrawn="1"/>
        </p:nvSpPr>
        <p:spPr>
          <a:xfrm>
            <a:off x="9843436" y="5486400"/>
            <a:ext cx="2306855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1E5BC66B-A969-5029-7ADE-30835A694A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712" b="-15833"/>
          <a:stretch>
            <a:fillRect/>
          </a:stretch>
        </p:blipFill>
        <p:spPr>
          <a:xfrm rot="10800000">
            <a:off x="-1" y="4918445"/>
            <a:ext cx="2047461" cy="19395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613E72-FC13-D780-4D40-974E73E3BA74}"/>
              </a:ext>
            </a:extLst>
          </p:cNvPr>
          <p:cNvSpPr txBox="1"/>
          <p:nvPr userDrawn="1"/>
        </p:nvSpPr>
        <p:spPr>
          <a:xfrm>
            <a:off x="655982" y="748443"/>
            <a:ext cx="6091048" cy="3879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WELCOME TO THE NORCAL FORUM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8B4873-92A8-EDAE-BA97-1B0880092E0B}"/>
              </a:ext>
            </a:extLst>
          </p:cNvPr>
          <p:cNvGrpSpPr/>
          <p:nvPr userDrawn="1"/>
        </p:nvGrpSpPr>
        <p:grpSpPr>
          <a:xfrm>
            <a:off x="655981" y="2306197"/>
            <a:ext cx="379798" cy="2298356"/>
            <a:chOff x="655983" y="2287741"/>
            <a:chExt cx="379798" cy="229835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B1FB8E8-96BF-FB42-3492-C13D56069299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5E1E61-1F41-1F89-8DC9-98D25A9E3E16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SAN MATEO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7BBB6CB-EA4B-1C4E-6607-15B275717E92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9F9AD52-2C20-BF2E-2D0B-8CC078DF0C8F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4968BCC-32D7-CACD-8150-639CD239B7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5C56B2A4-60E3-3DF3-B8C9-3AC64DCCA7D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06"/>
          <a:stretch>
            <a:fillRect/>
          </a:stretch>
        </p:blipFill>
        <p:spPr>
          <a:xfrm>
            <a:off x="10092551" y="5486400"/>
            <a:ext cx="1919776" cy="118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98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5061E4F-66D6-132D-9753-0418FC4489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768" y="2840060"/>
            <a:ext cx="1121559" cy="1012836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001A17C-62A9-F547-E61E-E0D73D0BDB09}"/>
              </a:ext>
            </a:extLst>
          </p:cNvPr>
          <p:cNvCxnSpPr/>
          <p:nvPr userDrawn="1"/>
        </p:nvCxnSpPr>
        <p:spPr>
          <a:xfrm>
            <a:off x="2558554" y="2287741"/>
            <a:ext cx="0" cy="2298356"/>
          </a:xfrm>
          <a:prstGeom prst="line">
            <a:avLst/>
          </a:prstGeom>
          <a:ln w="9525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A85A8F0-D84E-C477-BE60-610CE1774CF4}"/>
              </a:ext>
            </a:extLst>
          </p:cNvPr>
          <p:cNvSpPr/>
          <p:nvPr userDrawn="1"/>
        </p:nvSpPr>
        <p:spPr>
          <a:xfrm>
            <a:off x="11933163" y="-31066"/>
            <a:ext cx="280555" cy="6889066"/>
          </a:xfrm>
          <a:prstGeom prst="rect">
            <a:avLst/>
          </a:prstGeom>
          <a:gradFill>
            <a:gsLst>
              <a:gs pos="19000">
                <a:srgbClr val="090C37"/>
              </a:gs>
              <a:gs pos="52000">
                <a:srgbClr val="00F88A"/>
              </a:gs>
              <a:gs pos="100000">
                <a:srgbClr val="00DDD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C6D1AF-A47A-F263-E210-D852C333F9D4}"/>
              </a:ext>
            </a:extLst>
          </p:cNvPr>
          <p:cNvSpPr/>
          <p:nvPr userDrawn="1"/>
        </p:nvSpPr>
        <p:spPr>
          <a:xfrm>
            <a:off x="7334451" y="-31066"/>
            <a:ext cx="4598712" cy="6897334"/>
          </a:xfrm>
          <a:prstGeom prst="rect">
            <a:avLst/>
          </a:prstGeom>
          <a:solidFill>
            <a:schemeClr val="tx2">
              <a:alpha val="970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228DAC-5D02-8293-0691-4CD2E1925486}"/>
              </a:ext>
            </a:extLst>
          </p:cNvPr>
          <p:cNvSpPr/>
          <p:nvPr userDrawn="1"/>
        </p:nvSpPr>
        <p:spPr>
          <a:xfrm>
            <a:off x="2623314" y="1598096"/>
            <a:ext cx="8864735" cy="3696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941FD7B9-EFC2-124D-ADF0-F8928E92500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2998566" y="3303316"/>
            <a:ext cx="3171825" cy="139192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Clr>
                <a:srgbClr val="00DDDB"/>
              </a:buClr>
              <a:buSzPct val="130000"/>
              <a:buFont typeface="Arial" panose="020B0604020202020204" pitchFamily="34" charset="0"/>
              <a:buChar char="•"/>
              <a:defRPr lang="en-US" sz="1400" b="0" i="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bullet point in this section</a:t>
            </a:r>
          </a:p>
          <a:p>
            <a:pPr lvl="0"/>
            <a:r>
              <a:rPr lang="en-US" dirty="0"/>
              <a:t>Add bullet point in this section</a:t>
            </a:r>
          </a:p>
          <a:p>
            <a:pPr lvl="0"/>
            <a:r>
              <a:rPr lang="en-US" dirty="0"/>
              <a:t>Add bullet point in this section</a:t>
            </a:r>
          </a:p>
          <a:p>
            <a:pPr lvl="0"/>
            <a:r>
              <a:rPr lang="en-US" dirty="0"/>
              <a:t>Add bullet point in this section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0050AB1F-C90C-BE22-2FC7-FEFDE03A67E0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461621" y="3303316"/>
            <a:ext cx="3171825" cy="139192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Clr>
                <a:srgbClr val="00DDDB"/>
              </a:buClr>
              <a:buSzPct val="130000"/>
              <a:buFont typeface="Arial" panose="020B0604020202020204" pitchFamily="34" charset="0"/>
              <a:buChar char="•"/>
              <a:defRPr lang="en-US" sz="1400" b="0" i="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bullet point in this section</a:t>
            </a:r>
          </a:p>
          <a:p>
            <a:pPr lvl="0"/>
            <a:r>
              <a:rPr lang="en-US" dirty="0"/>
              <a:t>Add bullet point in this section</a:t>
            </a:r>
          </a:p>
          <a:p>
            <a:pPr lvl="0"/>
            <a:r>
              <a:rPr lang="en-US" dirty="0"/>
              <a:t>Add bullet point in this section</a:t>
            </a:r>
          </a:p>
          <a:p>
            <a:pPr lvl="0"/>
            <a:r>
              <a:rPr lang="en-US" dirty="0"/>
              <a:t>Add bullet point in this section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2185C6CA-FFC4-B944-9820-8E9214302668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998566" y="2261811"/>
            <a:ext cx="3679294" cy="861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40"/>
              </a:lnSpc>
              <a:spcBef>
                <a:spcPts val="0"/>
              </a:spcBef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SESSION TITLE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6495A5-9B61-EA1B-AF8E-1A2A3F4B2CBA}"/>
              </a:ext>
            </a:extLst>
          </p:cNvPr>
          <p:cNvSpPr txBox="1"/>
          <p:nvPr userDrawn="1"/>
        </p:nvSpPr>
        <p:spPr>
          <a:xfrm>
            <a:off x="655981" y="168676"/>
            <a:ext cx="6091048" cy="3879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WELCOME TO THE NORCAL FORUM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853B978-D18F-5C70-86E5-B00E5DEC0AC3}"/>
              </a:ext>
            </a:extLst>
          </p:cNvPr>
          <p:cNvGrpSpPr/>
          <p:nvPr userDrawn="1"/>
        </p:nvGrpSpPr>
        <p:grpSpPr>
          <a:xfrm>
            <a:off x="655981" y="2306197"/>
            <a:ext cx="379798" cy="2298356"/>
            <a:chOff x="655983" y="2287741"/>
            <a:chExt cx="379798" cy="229835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D2A6A23-5B7F-A514-0E1E-91AF5D63F3F7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4285CEF-9C8B-4DA8-4213-DE02B9D93428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SAN MATEO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922CDC8-1EA0-D4E1-3F0B-06360CA3CACC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DC2280A-5522-6465-8816-4B9D2131603D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3A187CE-F838-8CE0-CC33-AFF54DCB32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7BA85A8-6667-9D7A-A2B1-8592147AE6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06"/>
          <a:stretch>
            <a:fillRect/>
          </a:stretch>
        </p:blipFill>
        <p:spPr>
          <a:xfrm>
            <a:off x="9719676" y="5490549"/>
            <a:ext cx="1919776" cy="118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18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698CF1C-DC96-2EF0-25AD-51C658395482}"/>
              </a:ext>
            </a:extLst>
          </p:cNvPr>
          <p:cNvGrpSpPr/>
          <p:nvPr userDrawn="1"/>
        </p:nvGrpSpPr>
        <p:grpSpPr>
          <a:xfrm>
            <a:off x="655980" y="689084"/>
            <a:ext cx="379798" cy="2298356"/>
            <a:chOff x="655983" y="2287741"/>
            <a:chExt cx="379798" cy="229835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E447F31-8C1B-4D67-C01A-352794674DA4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8C272B6-ED03-CCD0-697F-1F92FD59FB38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NEW YORK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8DCA150-9CE0-BDA5-920E-626342E83644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65FCD15-2262-4E4D-3EFC-0AF13D43B4E8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E4D1986-3261-58B4-B62C-0F312A6E02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C490974-BB2F-F2BC-56C0-5A65202F7ADA}"/>
              </a:ext>
            </a:extLst>
          </p:cNvPr>
          <p:cNvSpPr/>
          <p:nvPr userDrawn="1"/>
        </p:nvSpPr>
        <p:spPr>
          <a:xfrm>
            <a:off x="5666983" y="0"/>
            <a:ext cx="6532346" cy="6858000"/>
          </a:xfrm>
          <a:prstGeom prst="rect">
            <a:avLst/>
          </a:prstGeom>
          <a:solidFill>
            <a:schemeClr val="tx2">
              <a:alpha val="986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d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EBEE4A-048D-D2F3-2D29-B68A5CDEF672}"/>
              </a:ext>
            </a:extLst>
          </p:cNvPr>
          <p:cNvSpPr/>
          <p:nvPr userDrawn="1"/>
        </p:nvSpPr>
        <p:spPr>
          <a:xfrm>
            <a:off x="0" y="0"/>
            <a:ext cx="20791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6A1C25-36DF-7672-6D92-7A9450F02838}"/>
              </a:ext>
            </a:extLst>
          </p:cNvPr>
          <p:cNvCxnSpPr>
            <a:cxnSpLocks/>
          </p:cNvCxnSpPr>
          <p:nvPr userDrawn="1"/>
        </p:nvCxnSpPr>
        <p:spPr>
          <a:xfrm>
            <a:off x="6379213" y="2378997"/>
            <a:ext cx="5107887" cy="0"/>
          </a:xfrm>
          <a:prstGeom prst="line">
            <a:avLst/>
          </a:prstGeom>
          <a:ln w="12700">
            <a:solidFill>
              <a:srgbClr val="00DD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B45EC1-348C-FF4B-F149-922F1E1A8CF3}"/>
              </a:ext>
            </a:extLst>
          </p:cNvPr>
          <p:cNvCxnSpPr>
            <a:cxnSpLocks/>
          </p:cNvCxnSpPr>
          <p:nvPr userDrawn="1"/>
        </p:nvCxnSpPr>
        <p:spPr>
          <a:xfrm>
            <a:off x="6379213" y="4583755"/>
            <a:ext cx="5107887" cy="0"/>
          </a:xfrm>
          <a:prstGeom prst="line">
            <a:avLst/>
          </a:prstGeom>
          <a:ln w="12700">
            <a:solidFill>
              <a:srgbClr val="00DD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9288D97E-7AA5-EFEF-E13A-84268BBF43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42768" y="2644434"/>
            <a:ext cx="3747195" cy="12238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940"/>
              </a:lnSpc>
              <a:spcBef>
                <a:spcPts val="0"/>
              </a:spcBef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HAPPY TO</a:t>
            </a:r>
          </a:p>
          <a:p>
            <a:pPr lvl="0"/>
            <a:r>
              <a:rPr lang="en-US" dirty="0"/>
              <a:t>ANSWER YOUR QUESTIONS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D24BDDC-C029-D217-926F-BE78BBD77B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590" y="3888627"/>
            <a:ext cx="3727373" cy="6212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lang="en-US" sz="1400" b="0" i="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FEEL FREE TO ASK ABOUT ANYTHING WE HAVE COVERED IN THIS SESSION TODAY</a:t>
            </a:r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CBB24856-36BE-D4DA-8DAF-47D443FE4E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79214" y="960559"/>
            <a:ext cx="1631632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D2CA8EA3-5B20-8485-8134-8C52AFD169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79213" y="1111275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BB4364F4-9C0D-B186-724D-EBC460A0D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79213" y="1417264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Email address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506114-615F-06A4-F2F4-A0CFC0244EE5}"/>
              </a:ext>
            </a:extLst>
          </p:cNvPr>
          <p:cNvSpPr txBox="1"/>
          <p:nvPr userDrawn="1"/>
        </p:nvSpPr>
        <p:spPr>
          <a:xfrm>
            <a:off x="6208295" y="27913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>
              <a:spcBef>
                <a:spcPts val="0"/>
              </a:spcBef>
            </a:pP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pic>
        <p:nvPicPr>
          <p:cNvPr id="42" name="Picture 41" descr="Background pattern&#10;&#10;Description automatically generated">
            <a:extLst>
              <a:ext uri="{FF2B5EF4-FFF2-40B4-BE49-F238E27FC236}">
                <a16:creationId xmlns:a16="http://schemas.microsoft.com/office/drawing/2014/main" id="{54441D7F-B87A-06B1-A6CF-07A0AD9A94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712" b="-15833"/>
          <a:stretch>
            <a:fillRect/>
          </a:stretch>
        </p:blipFill>
        <p:spPr>
          <a:xfrm rot="5400000">
            <a:off x="3666145" y="4864492"/>
            <a:ext cx="2047461" cy="1939555"/>
          </a:xfrm>
          <a:prstGeom prst="rect">
            <a:avLst/>
          </a:prstGeom>
        </p:spPr>
      </p:pic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000FCF77-B3CD-E1BD-A1D2-328A976672A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99945" y="960559"/>
            <a:ext cx="1631632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5" name="Text Placeholder 26">
            <a:extLst>
              <a:ext uri="{FF2B5EF4-FFF2-40B4-BE49-F238E27FC236}">
                <a16:creationId xmlns:a16="http://schemas.microsoft.com/office/drawing/2014/main" id="{D706B5DE-EB59-9525-2938-470428E951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99944" y="1111275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6" name="Text Placeholder 26">
            <a:extLst>
              <a:ext uri="{FF2B5EF4-FFF2-40B4-BE49-F238E27FC236}">
                <a16:creationId xmlns:a16="http://schemas.microsoft.com/office/drawing/2014/main" id="{F6AEB8F1-F9AE-4F3E-0CBF-E73ECCE50D4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99944" y="1417264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Email address here</a:t>
            </a: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8B28602D-1D38-48A2-37F0-40AE2D09C8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79213" y="3110470"/>
            <a:ext cx="1631632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B660C9EB-FFD0-60CA-1C06-3CE8E882EC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79212" y="3261186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941C873B-5BCD-FD00-C2FF-4962E201A23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79212" y="3567175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Email address here</a:t>
            </a:r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2DD44E42-8F82-12B2-6823-E37F558E009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99944" y="3110470"/>
            <a:ext cx="1631632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3" name="Text Placeholder 26">
            <a:extLst>
              <a:ext uri="{FF2B5EF4-FFF2-40B4-BE49-F238E27FC236}">
                <a16:creationId xmlns:a16="http://schemas.microsoft.com/office/drawing/2014/main" id="{0C1E836D-E761-390F-F02F-3B05FCCA829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99943" y="3261186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44" name="Text Placeholder 26">
            <a:extLst>
              <a:ext uri="{FF2B5EF4-FFF2-40B4-BE49-F238E27FC236}">
                <a16:creationId xmlns:a16="http://schemas.microsoft.com/office/drawing/2014/main" id="{84F5C8DC-384F-06DE-A57D-BA5D9C4F3EF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399943" y="3567175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Email address here</a:t>
            </a:r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F7360EE5-5830-A6B3-56AD-35614D21C7C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79213" y="5349193"/>
            <a:ext cx="1631632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C450F669-C8DD-38C2-5E95-BD2E465D7AF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79212" y="5499909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47" name="Text Placeholder 26">
            <a:extLst>
              <a:ext uri="{FF2B5EF4-FFF2-40B4-BE49-F238E27FC236}">
                <a16:creationId xmlns:a16="http://schemas.microsoft.com/office/drawing/2014/main" id="{02E9AF7D-6432-E5EA-C48D-34B3937B31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79212" y="5805898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Email address here</a:t>
            </a:r>
          </a:p>
        </p:txBody>
      </p:sp>
      <p:sp>
        <p:nvSpPr>
          <p:cNvPr id="48" name="Text Placeholder 23">
            <a:extLst>
              <a:ext uri="{FF2B5EF4-FFF2-40B4-BE49-F238E27FC236}">
                <a16:creationId xmlns:a16="http://schemas.microsoft.com/office/drawing/2014/main" id="{AD2E82D6-FAA9-E49C-BD40-DE7E0E705D6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99944" y="5349193"/>
            <a:ext cx="1631632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9" name="Text Placeholder 26">
            <a:extLst>
              <a:ext uri="{FF2B5EF4-FFF2-40B4-BE49-F238E27FC236}">
                <a16:creationId xmlns:a16="http://schemas.microsoft.com/office/drawing/2014/main" id="{E375043B-48CD-9469-E5AF-AE39A810DE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399943" y="5499909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1E8C629B-4E41-99FB-7A76-64B556C41F4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99943" y="5805898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Email address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299E41-BDBF-8F33-0A86-E8208AC1D5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06"/>
          <a:stretch>
            <a:fillRect/>
          </a:stretch>
        </p:blipFill>
        <p:spPr>
          <a:xfrm>
            <a:off x="581304" y="5729694"/>
            <a:ext cx="1695864" cy="104965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05ACADD-E6CB-33FB-9274-66584E4B2964}"/>
              </a:ext>
            </a:extLst>
          </p:cNvPr>
          <p:cNvSpPr txBox="1"/>
          <p:nvPr userDrawn="1"/>
        </p:nvSpPr>
        <p:spPr>
          <a:xfrm>
            <a:off x="655981" y="168676"/>
            <a:ext cx="6091048" cy="3879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WELCOME TO THE NORCAL FORUM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56C64F9-E92F-C6C7-34A1-6B3F76585B8D}"/>
              </a:ext>
            </a:extLst>
          </p:cNvPr>
          <p:cNvGrpSpPr/>
          <p:nvPr userDrawn="1"/>
        </p:nvGrpSpPr>
        <p:grpSpPr>
          <a:xfrm>
            <a:off x="649954" y="706442"/>
            <a:ext cx="379798" cy="2298356"/>
            <a:chOff x="655983" y="2287741"/>
            <a:chExt cx="379798" cy="2298356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75A2347-5D21-0949-F500-131996ECE887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87AA9B1-5A1F-C21F-202B-EB13DA0D0279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SAN MATEO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368EAA8-F617-7FF2-BBD1-81D8E66C6BB2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F34865D-71D8-3532-9BB9-21399CF37091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976F51F7-C11E-7DA2-1E65-20FA61ECD5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6412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x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250EC7D-02AC-70B6-062B-F0DF2C25F154}"/>
              </a:ext>
            </a:extLst>
          </p:cNvPr>
          <p:cNvSpPr/>
          <p:nvPr userDrawn="1"/>
        </p:nvSpPr>
        <p:spPr>
          <a:xfrm>
            <a:off x="5231757" y="0"/>
            <a:ext cx="6960243" cy="6858000"/>
          </a:xfrm>
          <a:prstGeom prst="rect">
            <a:avLst/>
          </a:prstGeom>
          <a:solidFill>
            <a:schemeClr val="tx2">
              <a:alpha val="1028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d-ID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93831E2-B9CF-CA73-469E-B076933BC0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22550" y="1186273"/>
            <a:ext cx="1699165" cy="1655798"/>
          </a:xfrm>
          <a:custGeom>
            <a:avLst/>
            <a:gdLst>
              <a:gd name="connsiteX0" fmla="*/ 0 w 1662896"/>
              <a:gd name="connsiteY0" fmla="*/ 0 h 1620455"/>
              <a:gd name="connsiteX1" fmla="*/ 1662896 w 1662896"/>
              <a:gd name="connsiteY1" fmla="*/ 0 h 1620455"/>
              <a:gd name="connsiteX2" fmla="*/ 1662896 w 1662896"/>
              <a:gd name="connsiteY2" fmla="*/ 1620455 h 1620455"/>
              <a:gd name="connsiteX3" fmla="*/ 0 w 1662896"/>
              <a:gd name="connsiteY3" fmla="*/ 1620455 h 16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896" h="1620455">
                <a:moveTo>
                  <a:pt x="0" y="0"/>
                </a:moveTo>
                <a:lnTo>
                  <a:pt x="1662896" y="0"/>
                </a:lnTo>
                <a:lnTo>
                  <a:pt x="1662896" y="1620455"/>
                </a:lnTo>
                <a:lnTo>
                  <a:pt x="0" y="1620455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B80BC96D-8EA7-3B3D-4236-2020A058D5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43435" y="1186270"/>
            <a:ext cx="1699166" cy="1655799"/>
          </a:xfrm>
          <a:custGeom>
            <a:avLst/>
            <a:gdLst>
              <a:gd name="connsiteX0" fmla="*/ 0 w 1662896"/>
              <a:gd name="connsiteY0" fmla="*/ 0 h 1620455"/>
              <a:gd name="connsiteX1" fmla="*/ 1662896 w 1662896"/>
              <a:gd name="connsiteY1" fmla="*/ 0 h 1620455"/>
              <a:gd name="connsiteX2" fmla="*/ 1662896 w 1662896"/>
              <a:gd name="connsiteY2" fmla="*/ 1620455 h 1620455"/>
              <a:gd name="connsiteX3" fmla="*/ 0 w 1662896"/>
              <a:gd name="connsiteY3" fmla="*/ 1620455 h 16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896" h="1620455">
                <a:moveTo>
                  <a:pt x="0" y="0"/>
                </a:moveTo>
                <a:lnTo>
                  <a:pt x="1662896" y="0"/>
                </a:lnTo>
                <a:lnTo>
                  <a:pt x="1662896" y="1620455"/>
                </a:lnTo>
                <a:lnTo>
                  <a:pt x="0" y="1620455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1431A78D-A0A2-A907-D43F-20B66ECAA8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54988" y="1186269"/>
            <a:ext cx="1699167" cy="1655800"/>
          </a:xfrm>
          <a:custGeom>
            <a:avLst/>
            <a:gdLst>
              <a:gd name="connsiteX0" fmla="*/ 0 w 1662896"/>
              <a:gd name="connsiteY0" fmla="*/ 0 h 1620455"/>
              <a:gd name="connsiteX1" fmla="*/ 1662896 w 1662896"/>
              <a:gd name="connsiteY1" fmla="*/ 0 h 1620455"/>
              <a:gd name="connsiteX2" fmla="*/ 1662896 w 1662896"/>
              <a:gd name="connsiteY2" fmla="*/ 1620455 h 1620455"/>
              <a:gd name="connsiteX3" fmla="*/ 0 w 1662896"/>
              <a:gd name="connsiteY3" fmla="*/ 1620455 h 16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896" h="1620455">
                <a:moveTo>
                  <a:pt x="0" y="0"/>
                </a:moveTo>
                <a:lnTo>
                  <a:pt x="1662896" y="0"/>
                </a:lnTo>
                <a:lnTo>
                  <a:pt x="1662896" y="1620455"/>
                </a:lnTo>
                <a:lnTo>
                  <a:pt x="0" y="1620455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22">
            <a:extLst>
              <a:ext uri="{FF2B5EF4-FFF2-40B4-BE49-F238E27FC236}">
                <a16:creationId xmlns:a16="http://schemas.microsoft.com/office/drawing/2014/main" id="{59F203CB-3C73-67EE-A54C-F30E83277D1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25042" y="3662456"/>
            <a:ext cx="1694179" cy="1650940"/>
          </a:xfrm>
          <a:custGeom>
            <a:avLst/>
            <a:gdLst>
              <a:gd name="connsiteX0" fmla="*/ 0 w 1662896"/>
              <a:gd name="connsiteY0" fmla="*/ 0 h 1620455"/>
              <a:gd name="connsiteX1" fmla="*/ 1662896 w 1662896"/>
              <a:gd name="connsiteY1" fmla="*/ 0 h 1620455"/>
              <a:gd name="connsiteX2" fmla="*/ 1662896 w 1662896"/>
              <a:gd name="connsiteY2" fmla="*/ 1620455 h 1620455"/>
              <a:gd name="connsiteX3" fmla="*/ 0 w 1662896"/>
              <a:gd name="connsiteY3" fmla="*/ 1620455 h 16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896" h="1620455">
                <a:moveTo>
                  <a:pt x="0" y="0"/>
                </a:moveTo>
                <a:lnTo>
                  <a:pt x="1662896" y="0"/>
                </a:lnTo>
                <a:lnTo>
                  <a:pt x="1662896" y="1620455"/>
                </a:lnTo>
                <a:lnTo>
                  <a:pt x="0" y="1620455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E0C64A2B-5A37-0DE9-549A-1268B68FE28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662875" y="3662455"/>
            <a:ext cx="1694180" cy="1650941"/>
          </a:xfrm>
          <a:custGeom>
            <a:avLst/>
            <a:gdLst>
              <a:gd name="csX0" fmla="*/ 0 w 1694180"/>
              <a:gd name="csY0" fmla="*/ 0 h 1650941"/>
              <a:gd name="csX1" fmla="*/ 1694180 w 1694180"/>
              <a:gd name="csY1" fmla="*/ 0 h 1650941"/>
              <a:gd name="csX2" fmla="*/ 1694180 w 1694180"/>
              <a:gd name="csY2" fmla="*/ 1650941 h 1650941"/>
              <a:gd name="csX3" fmla="*/ 0 w 1694180"/>
              <a:gd name="csY3" fmla="*/ 1650941 h 16509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694180" h="1650941">
                <a:moveTo>
                  <a:pt x="0" y="0"/>
                </a:moveTo>
                <a:lnTo>
                  <a:pt x="1694180" y="0"/>
                </a:lnTo>
                <a:lnTo>
                  <a:pt x="1694180" y="1650941"/>
                </a:lnTo>
                <a:lnTo>
                  <a:pt x="0" y="1650941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F04B63C6-1080-02FB-B540-8D50AF62B3F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60301" y="3662454"/>
            <a:ext cx="1694180" cy="1650941"/>
          </a:xfrm>
          <a:custGeom>
            <a:avLst/>
            <a:gdLst>
              <a:gd name="csX0" fmla="*/ 0 w 1694180"/>
              <a:gd name="csY0" fmla="*/ 0 h 1650941"/>
              <a:gd name="csX1" fmla="*/ 1694180 w 1694180"/>
              <a:gd name="csY1" fmla="*/ 0 h 1650941"/>
              <a:gd name="csX2" fmla="*/ 1694180 w 1694180"/>
              <a:gd name="csY2" fmla="*/ 1650941 h 1650941"/>
              <a:gd name="csX3" fmla="*/ 0 w 1694180"/>
              <a:gd name="csY3" fmla="*/ 1650941 h 16509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694180" h="1650941">
                <a:moveTo>
                  <a:pt x="0" y="0"/>
                </a:moveTo>
                <a:lnTo>
                  <a:pt x="1694180" y="0"/>
                </a:lnTo>
                <a:lnTo>
                  <a:pt x="1694180" y="1650941"/>
                </a:lnTo>
                <a:lnTo>
                  <a:pt x="0" y="1650941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1E80EAB1-3529-1F7F-D9BA-65D29E085B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21128" y="2028219"/>
            <a:ext cx="2745583" cy="8617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940"/>
              </a:lnSpc>
              <a:spcBef>
                <a:spcPts val="0"/>
              </a:spcBef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TO BE</a:t>
            </a:r>
          </a:p>
          <a:p>
            <a:pPr lvl="0"/>
            <a:r>
              <a:rPr lang="en-US" dirty="0"/>
              <a:t>ADDED HERE</a:t>
            </a:r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3E35C72C-98AA-BB62-2BB7-3912427D33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21128" y="3222592"/>
            <a:ext cx="2745583" cy="57264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60"/>
              </a:lnSpc>
              <a:spcBef>
                <a:spcPts val="0"/>
              </a:spcBef>
              <a:buNone/>
              <a:defRPr lang="en-US" sz="18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SUBHEADING TEXT HERE</a:t>
            </a:r>
          </a:p>
        </p:txBody>
      </p:sp>
      <p:sp>
        <p:nvSpPr>
          <p:cNvPr id="38" name="Text Placeholder 20">
            <a:extLst>
              <a:ext uri="{FF2B5EF4-FFF2-40B4-BE49-F238E27FC236}">
                <a16:creationId xmlns:a16="http://schemas.microsoft.com/office/drawing/2014/main" id="{253CDB2B-F2C0-D3BF-9982-FCC595DBF0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21128" y="3853589"/>
            <a:ext cx="2745583" cy="6375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lang="en-US" sz="1200" b="0" i="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endParaRPr lang="en-US" dirty="0"/>
          </a:p>
        </p:txBody>
      </p:sp>
      <p:sp>
        <p:nvSpPr>
          <p:cNvPr id="41" name="Text Placeholder 23">
            <a:extLst>
              <a:ext uri="{FF2B5EF4-FFF2-40B4-BE49-F238E27FC236}">
                <a16:creationId xmlns:a16="http://schemas.microsoft.com/office/drawing/2014/main" id="{7011E33D-B2CB-9E87-43DA-821D57A57FF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01191" y="2957998"/>
            <a:ext cx="1911100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2" name="Text Placeholder 26">
            <a:extLst>
              <a:ext uri="{FF2B5EF4-FFF2-40B4-BE49-F238E27FC236}">
                <a16:creationId xmlns:a16="http://schemas.microsoft.com/office/drawing/2014/main" id="{30DD2DDE-D4D6-B268-6E2C-0EAD513F350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01190" y="3108714"/>
            <a:ext cx="1911101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position or title</a:t>
            </a:r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1EBEE8E9-2772-8217-7467-56B466259E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32034" y="2957998"/>
            <a:ext cx="1911100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9420DB8D-D863-70A7-C964-758EC5423DE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32033" y="3108714"/>
            <a:ext cx="1911101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position or title</a:t>
            </a:r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BAB758A8-88B7-A113-9C86-9A140FD9F9E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62875" y="2957998"/>
            <a:ext cx="1911100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13E4D14D-67D6-3EC2-1282-E76AE4CEEA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62874" y="3108714"/>
            <a:ext cx="1911101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position or title</a:t>
            </a:r>
          </a:p>
        </p:txBody>
      </p:sp>
      <p:sp>
        <p:nvSpPr>
          <p:cNvPr id="57" name="Text Placeholder 23">
            <a:extLst>
              <a:ext uri="{FF2B5EF4-FFF2-40B4-BE49-F238E27FC236}">
                <a16:creationId xmlns:a16="http://schemas.microsoft.com/office/drawing/2014/main" id="{720D59C9-2974-EF5F-59F5-B6119BA730E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01191" y="5456482"/>
            <a:ext cx="1911100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58" name="Text Placeholder 26">
            <a:extLst>
              <a:ext uri="{FF2B5EF4-FFF2-40B4-BE49-F238E27FC236}">
                <a16:creationId xmlns:a16="http://schemas.microsoft.com/office/drawing/2014/main" id="{8FAEBB01-D071-C12C-C16D-567D4AE3930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01190" y="5607198"/>
            <a:ext cx="1911101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position or title</a:t>
            </a:r>
          </a:p>
        </p:txBody>
      </p:sp>
      <p:sp>
        <p:nvSpPr>
          <p:cNvPr id="59" name="Text Placeholder 23">
            <a:extLst>
              <a:ext uri="{FF2B5EF4-FFF2-40B4-BE49-F238E27FC236}">
                <a16:creationId xmlns:a16="http://schemas.microsoft.com/office/drawing/2014/main" id="{CD8A6637-2573-4603-D669-C3B8EA5A8B7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32034" y="5456482"/>
            <a:ext cx="1911100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0" name="Text Placeholder 26">
            <a:extLst>
              <a:ext uri="{FF2B5EF4-FFF2-40B4-BE49-F238E27FC236}">
                <a16:creationId xmlns:a16="http://schemas.microsoft.com/office/drawing/2014/main" id="{A3A8ACA4-C89E-37E5-0A4E-3A096D996C2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32033" y="5607198"/>
            <a:ext cx="1911101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position or title</a:t>
            </a:r>
          </a:p>
        </p:txBody>
      </p:sp>
      <p:sp>
        <p:nvSpPr>
          <p:cNvPr id="61" name="Text Placeholder 23">
            <a:extLst>
              <a:ext uri="{FF2B5EF4-FFF2-40B4-BE49-F238E27FC236}">
                <a16:creationId xmlns:a16="http://schemas.microsoft.com/office/drawing/2014/main" id="{7B8F3AC1-91EB-0A1C-589C-589193B0DB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62875" y="5456482"/>
            <a:ext cx="1911100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2" name="Text Placeholder 26">
            <a:extLst>
              <a:ext uri="{FF2B5EF4-FFF2-40B4-BE49-F238E27FC236}">
                <a16:creationId xmlns:a16="http://schemas.microsoft.com/office/drawing/2014/main" id="{A4AB3C9B-CE49-003C-E2D1-073B29F41F2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662874" y="5607198"/>
            <a:ext cx="1911101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position or title</a:t>
            </a:r>
          </a:p>
        </p:txBody>
      </p:sp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15228C68-EB16-0113-1C42-BE1589E489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712" b="-15833"/>
          <a:stretch>
            <a:fillRect/>
          </a:stretch>
        </p:blipFill>
        <p:spPr>
          <a:xfrm rot="5400000">
            <a:off x="3238249" y="4864492"/>
            <a:ext cx="2047461" cy="19395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8AA523-1860-DF12-5277-6EBDDEA00648}"/>
              </a:ext>
            </a:extLst>
          </p:cNvPr>
          <p:cNvSpPr txBox="1"/>
          <p:nvPr userDrawn="1"/>
        </p:nvSpPr>
        <p:spPr>
          <a:xfrm>
            <a:off x="655981" y="168676"/>
            <a:ext cx="6091048" cy="3879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WELCOME TO THE NORCAL FORUM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5C632D-377E-68F0-28CF-666240276E90}"/>
              </a:ext>
            </a:extLst>
          </p:cNvPr>
          <p:cNvGrpSpPr/>
          <p:nvPr userDrawn="1"/>
        </p:nvGrpSpPr>
        <p:grpSpPr>
          <a:xfrm>
            <a:off x="649954" y="706442"/>
            <a:ext cx="379798" cy="2298356"/>
            <a:chOff x="655983" y="2287741"/>
            <a:chExt cx="379798" cy="229835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E83ECBD-9011-824C-680D-141C15808A25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E442C87-8E76-3F73-D7D2-267C18D51162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SAN MATEO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E65DBB4-AFC4-4B4E-C098-C0869422C42C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33D8961-602E-4BF9-950A-5F21B5B0C547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BA2DBBE-1676-E2D6-0071-5448A65025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FABD9B99-BAA3-9558-8E92-72B31C0031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06"/>
          <a:stretch>
            <a:fillRect/>
          </a:stretch>
        </p:blipFill>
        <p:spPr>
          <a:xfrm>
            <a:off x="581304" y="5729694"/>
            <a:ext cx="1695864" cy="104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88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125D8B8A-2642-FCBF-D5A4-001B348D6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06"/>
          <a:stretch>
            <a:fillRect/>
          </a:stretch>
        </p:blipFill>
        <p:spPr>
          <a:xfrm>
            <a:off x="10089365" y="5650029"/>
            <a:ext cx="1695864" cy="10496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69A15E-0CA0-F3AF-693A-B20E70E1C96B}"/>
              </a:ext>
            </a:extLst>
          </p:cNvPr>
          <p:cNvSpPr/>
          <p:nvPr userDrawn="1"/>
        </p:nvSpPr>
        <p:spPr>
          <a:xfrm>
            <a:off x="4175760" y="0"/>
            <a:ext cx="8016240" cy="6889065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EC4DE7A9-C49E-CB7C-1035-5980C199FD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73" b="-15833"/>
          <a:stretch>
            <a:fillRect/>
          </a:stretch>
        </p:blipFill>
        <p:spPr>
          <a:xfrm rot="10800000">
            <a:off x="-1" y="4794346"/>
            <a:ext cx="2247727" cy="2063653"/>
          </a:xfrm>
          <a:prstGeom prst="rect">
            <a:avLst/>
          </a:prstGeom>
        </p:spPr>
      </p:pic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6B3CD311-CC59-8010-AC77-287C2A61CE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62722" y="2776520"/>
            <a:ext cx="3747195" cy="8541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940"/>
              </a:lnSpc>
              <a:spcBef>
                <a:spcPts val="0"/>
              </a:spcBef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THANK YOU FOR ATTENDING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A24A4C-EB1E-023E-F838-1163182886DA}"/>
              </a:ext>
            </a:extLst>
          </p:cNvPr>
          <p:cNvSpPr/>
          <p:nvPr userDrawn="1"/>
        </p:nvSpPr>
        <p:spPr>
          <a:xfrm>
            <a:off x="2063652" y="1251284"/>
            <a:ext cx="5097543" cy="4398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C279BF72-8538-FC4A-2675-F67232B93C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208213" y="1666241"/>
            <a:ext cx="4511040" cy="3527367"/>
          </a:xfrm>
          <a:custGeom>
            <a:avLst/>
            <a:gdLst>
              <a:gd name="connsiteX0" fmla="*/ 3302601 w 4511040"/>
              <a:gd name="connsiteY0" fmla="*/ 1835367 h 3527367"/>
              <a:gd name="connsiteX1" fmla="*/ 4511040 w 4511040"/>
              <a:gd name="connsiteY1" fmla="*/ 1835367 h 3527367"/>
              <a:gd name="connsiteX2" fmla="*/ 4511040 w 4511040"/>
              <a:gd name="connsiteY2" fmla="*/ 3527367 h 3527367"/>
              <a:gd name="connsiteX3" fmla="*/ 3302601 w 4511040"/>
              <a:gd name="connsiteY3" fmla="*/ 3527367 h 3527367"/>
              <a:gd name="connsiteX4" fmla="*/ 0 w 4511040"/>
              <a:gd name="connsiteY4" fmla="*/ 1835367 h 3527367"/>
              <a:gd name="connsiteX5" fmla="*/ 3146107 w 4511040"/>
              <a:gd name="connsiteY5" fmla="*/ 1835367 h 3527367"/>
              <a:gd name="connsiteX6" fmla="*/ 3146107 w 4511040"/>
              <a:gd name="connsiteY6" fmla="*/ 3527367 h 3527367"/>
              <a:gd name="connsiteX7" fmla="*/ 0 w 4511040"/>
              <a:gd name="connsiteY7" fmla="*/ 3527367 h 3527367"/>
              <a:gd name="connsiteX8" fmla="*/ 0 w 4511040"/>
              <a:gd name="connsiteY8" fmla="*/ 0 h 3527367"/>
              <a:gd name="connsiteX9" fmla="*/ 4511040 w 4511040"/>
              <a:gd name="connsiteY9" fmla="*/ 0 h 3527367"/>
              <a:gd name="connsiteX10" fmla="*/ 4511040 w 4511040"/>
              <a:gd name="connsiteY10" fmla="*/ 1692000 h 3527367"/>
              <a:gd name="connsiteX11" fmla="*/ 0 w 4511040"/>
              <a:gd name="connsiteY11" fmla="*/ 1692000 h 352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1040" h="3527367">
                <a:moveTo>
                  <a:pt x="3302601" y="1835367"/>
                </a:moveTo>
                <a:lnTo>
                  <a:pt x="4511040" y="1835367"/>
                </a:lnTo>
                <a:lnTo>
                  <a:pt x="4511040" y="3527367"/>
                </a:lnTo>
                <a:lnTo>
                  <a:pt x="3302601" y="3527367"/>
                </a:lnTo>
                <a:close/>
                <a:moveTo>
                  <a:pt x="0" y="1835367"/>
                </a:moveTo>
                <a:lnTo>
                  <a:pt x="3146107" y="1835367"/>
                </a:lnTo>
                <a:lnTo>
                  <a:pt x="3146107" y="3527367"/>
                </a:lnTo>
                <a:lnTo>
                  <a:pt x="0" y="3527367"/>
                </a:lnTo>
                <a:close/>
                <a:moveTo>
                  <a:pt x="0" y="0"/>
                </a:moveTo>
                <a:lnTo>
                  <a:pt x="4511040" y="0"/>
                </a:lnTo>
                <a:lnTo>
                  <a:pt x="4511040" y="1692000"/>
                </a:lnTo>
                <a:lnTo>
                  <a:pt x="0" y="1692000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F639587A-6A63-48F6-353D-3D338B3FFD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62722" y="3722421"/>
            <a:ext cx="3583106" cy="2971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3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HAVE A SAFE JOURNEY HOME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34F636-CDB9-613F-0E74-B67E04FAD985}"/>
              </a:ext>
            </a:extLst>
          </p:cNvPr>
          <p:cNvSpPr/>
          <p:nvPr userDrawn="1"/>
        </p:nvSpPr>
        <p:spPr>
          <a:xfrm>
            <a:off x="11921070" y="-67377"/>
            <a:ext cx="280555" cy="6956442"/>
          </a:xfrm>
          <a:prstGeom prst="rect">
            <a:avLst/>
          </a:prstGeom>
          <a:gradFill>
            <a:gsLst>
              <a:gs pos="19000">
                <a:srgbClr val="090C37"/>
              </a:gs>
              <a:gs pos="52000">
                <a:srgbClr val="00F88A"/>
              </a:gs>
              <a:gs pos="100000">
                <a:srgbClr val="00DDD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A12B97-DFA5-0D4A-EB0A-1DE958B4A80E}"/>
              </a:ext>
            </a:extLst>
          </p:cNvPr>
          <p:cNvSpPr txBox="1"/>
          <p:nvPr userDrawn="1"/>
        </p:nvSpPr>
        <p:spPr>
          <a:xfrm>
            <a:off x="655981" y="168676"/>
            <a:ext cx="6091048" cy="3879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NORCAL FORUM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E49BC0-120B-BD9F-8B4F-43DD9C92534C}"/>
              </a:ext>
            </a:extLst>
          </p:cNvPr>
          <p:cNvGrpSpPr/>
          <p:nvPr userDrawn="1"/>
        </p:nvGrpSpPr>
        <p:grpSpPr>
          <a:xfrm>
            <a:off x="649954" y="706442"/>
            <a:ext cx="379798" cy="2298356"/>
            <a:chOff x="655983" y="2287741"/>
            <a:chExt cx="379798" cy="229835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6755AC4-3D19-6058-6695-957F7497BB44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15F088C-BDED-CDF5-E251-7288E3D1E903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SAN MATEO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483155C-514B-3E3C-7BA5-651EB66D83FF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4703652-9C37-4C68-0E67-BC0FE178C1C1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E5CA00E-7C30-8595-B30D-9D25FCB025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0867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ss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81028E-B42D-502D-0F54-C7F137A1FB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00A3D53-457B-552E-78E5-1DA5520571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6903" y="2234291"/>
            <a:ext cx="3661828" cy="632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40"/>
              </a:lnSpc>
              <a:spcBef>
                <a:spcPts val="0"/>
              </a:spcBef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Session Title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483E31EF-6F82-5E22-D7B5-8D55D73AA7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04368" y="3134360"/>
            <a:ext cx="3661829" cy="29464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760"/>
              </a:lnSpc>
              <a:spcBef>
                <a:spcPts val="0"/>
              </a:spcBef>
              <a:buNone/>
              <a:defRPr lang="en-US" sz="18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Session Title Sub Header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12B95D44-B4CD-CB52-C30E-49E47815FD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4368" y="3568221"/>
            <a:ext cx="3661829" cy="2946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lang="en-US" sz="1200" b="0" i="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05184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BD40F4-E054-191D-1AC8-4985E6A8E74E}"/>
              </a:ext>
            </a:extLst>
          </p:cNvPr>
          <p:cNvSpPr/>
          <p:nvPr userDrawn="1"/>
        </p:nvSpPr>
        <p:spPr>
          <a:xfrm>
            <a:off x="1194816" y="688975"/>
            <a:ext cx="4901184" cy="6161701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A4FB18-3CCA-DEEA-54E7-DC6A9D3ACED1}"/>
              </a:ext>
            </a:extLst>
          </p:cNvPr>
          <p:cNvSpPr/>
          <p:nvPr userDrawn="1"/>
        </p:nvSpPr>
        <p:spPr>
          <a:xfrm>
            <a:off x="12610709" y="0"/>
            <a:ext cx="280555" cy="6858000"/>
          </a:xfrm>
          <a:prstGeom prst="rect">
            <a:avLst/>
          </a:prstGeom>
          <a:solidFill>
            <a:srgbClr val="090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244B4F8-132E-DD3C-D37A-E1343B6BE9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43592" y="2643686"/>
            <a:ext cx="3609244" cy="15307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940"/>
              </a:lnSpc>
              <a:spcBef>
                <a:spcPts val="0"/>
              </a:spcBef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HEADLINE</a:t>
            </a:r>
          </a:p>
          <a:p>
            <a:pPr lvl="0"/>
            <a:r>
              <a:rPr lang="en-US" dirty="0"/>
              <a:t>IN THIS AREA</a:t>
            </a:r>
          </a:p>
          <a:p>
            <a:pPr lvl="0"/>
            <a:r>
              <a:rPr lang="en-US" dirty="0"/>
              <a:t>OVER FOUR LINES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2EF9BC70-E241-3BFD-9EAF-CD7BDA88C1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43592" y="4328974"/>
            <a:ext cx="3182159" cy="57264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60"/>
              </a:lnSpc>
              <a:spcBef>
                <a:spcPts val="0"/>
              </a:spcBef>
              <a:buNone/>
              <a:defRPr lang="en-US" sz="18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SUBHEADING TEXT HERE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D70CDA67-09EB-0326-C968-61AC395A87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6260" y="4600845"/>
            <a:ext cx="5222769" cy="7513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lang="en-US" sz="1200" b="0" i="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ipsa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Add body copy text in this area Sed </a:t>
            </a:r>
            <a:r>
              <a:rPr lang="en-US" dirty="0" err="1"/>
              <a:t>ut</a:t>
            </a:r>
            <a:endParaRPr lang="en-US" dirty="0"/>
          </a:p>
        </p:txBody>
      </p:sp>
      <p:pic>
        <p:nvPicPr>
          <p:cNvPr id="24" name="Picture 23" descr="Background pattern&#10;&#10;Description automatically generated">
            <a:extLst>
              <a:ext uri="{FF2B5EF4-FFF2-40B4-BE49-F238E27FC236}">
                <a16:creationId xmlns:a16="http://schemas.microsoft.com/office/drawing/2014/main" id="{3A9FC03F-0192-CE5E-F3A2-6CE0EDD33B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712" b="-15833"/>
          <a:stretch>
            <a:fillRect/>
          </a:stretch>
        </p:blipFill>
        <p:spPr>
          <a:xfrm rot="10800000">
            <a:off x="-1" y="4918445"/>
            <a:ext cx="2047461" cy="1939555"/>
          </a:xfrm>
          <a:prstGeom prst="rect">
            <a:avLst/>
          </a:prstGeom>
        </p:spPr>
      </p:pic>
      <p:sp>
        <p:nvSpPr>
          <p:cNvPr id="32" name="Freeform: Shape 12">
            <a:extLst>
              <a:ext uri="{FF2B5EF4-FFF2-40B4-BE49-F238E27FC236}">
                <a16:creationId xmlns:a16="http://schemas.microsoft.com/office/drawing/2014/main" id="{52360F3A-F454-C6EB-233C-33AF85F582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688975"/>
            <a:ext cx="5521350" cy="3642394"/>
          </a:xfrm>
          <a:custGeom>
            <a:avLst/>
            <a:gdLst>
              <a:gd name="csX0" fmla="*/ 0 w 4968240"/>
              <a:gd name="csY0" fmla="*/ 0 h 6858000"/>
              <a:gd name="csX1" fmla="*/ 4968240 w 4968240"/>
              <a:gd name="csY1" fmla="*/ 0 h 6858000"/>
              <a:gd name="csX2" fmla="*/ 4968240 w 4968240"/>
              <a:gd name="csY2" fmla="*/ 6858000 h 6858000"/>
              <a:gd name="csX3" fmla="*/ 0 w 4968240"/>
              <a:gd name="csY3" fmla="*/ 6858000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4968240" h="6858000">
                <a:moveTo>
                  <a:pt x="0" y="0"/>
                </a:moveTo>
                <a:lnTo>
                  <a:pt x="4968240" y="0"/>
                </a:lnTo>
                <a:lnTo>
                  <a:pt x="496824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CEDBD39-E101-2DEB-7A67-381CEB134B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592" y="1241294"/>
            <a:ext cx="1121559" cy="101283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8561EB3C-4DDA-3B90-35D0-28F36661ECDF}"/>
              </a:ext>
            </a:extLst>
          </p:cNvPr>
          <p:cNvSpPr/>
          <p:nvPr userDrawn="1"/>
        </p:nvSpPr>
        <p:spPr>
          <a:xfrm>
            <a:off x="11964591" y="-9991"/>
            <a:ext cx="280555" cy="6867991"/>
          </a:xfrm>
          <a:prstGeom prst="rect">
            <a:avLst/>
          </a:prstGeom>
          <a:gradFill>
            <a:gsLst>
              <a:gs pos="19000">
                <a:srgbClr val="090C37"/>
              </a:gs>
              <a:gs pos="52000">
                <a:srgbClr val="00F88A"/>
              </a:gs>
              <a:gs pos="100000">
                <a:srgbClr val="00DDD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E5D56C-FEDC-E61A-5E8E-5B410E462505}"/>
              </a:ext>
            </a:extLst>
          </p:cNvPr>
          <p:cNvSpPr txBox="1"/>
          <p:nvPr userDrawn="1"/>
        </p:nvSpPr>
        <p:spPr>
          <a:xfrm>
            <a:off x="655981" y="168676"/>
            <a:ext cx="6091048" cy="3879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WELCOME TO THE NORCAL FORUM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B553EB7-F0EC-AE05-CC04-92A0007A9AF1}"/>
              </a:ext>
            </a:extLst>
          </p:cNvPr>
          <p:cNvGrpSpPr/>
          <p:nvPr userDrawn="1"/>
        </p:nvGrpSpPr>
        <p:grpSpPr>
          <a:xfrm>
            <a:off x="655979" y="688866"/>
            <a:ext cx="379798" cy="2298356"/>
            <a:chOff x="655983" y="2287741"/>
            <a:chExt cx="379798" cy="229835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AFE8CE-DC0F-4113-22A6-F4735E594EED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3F26C37-059B-35DC-9C88-384543051C83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SAN MATEO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B1D0B2E-FD12-2934-F364-9C96D70BC78B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3D9A517-59AC-6CED-F91E-73EB01DCCABC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6944EB5-2D72-8247-2229-A5BD083E9B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6B87BE4-FF71-A582-609C-4C5B217BBF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06"/>
          <a:stretch>
            <a:fillRect/>
          </a:stretch>
        </p:blipFill>
        <p:spPr>
          <a:xfrm>
            <a:off x="10085946" y="5644198"/>
            <a:ext cx="1695864" cy="104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19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DACA7A71-6F34-6800-14EF-5198E8236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06"/>
          <a:stretch>
            <a:fillRect/>
          </a:stretch>
        </p:blipFill>
        <p:spPr>
          <a:xfrm>
            <a:off x="9793382" y="5639927"/>
            <a:ext cx="1695864" cy="1049654"/>
          </a:xfrm>
          <a:prstGeom prst="rect">
            <a:avLst/>
          </a:prstGeom>
        </p:spPr>
      </p:pic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244B4F8-132E-DD3C-D37A-E1343B6BE9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04223" y="1218073"/>
            <a:ext cx="8466956" cy="8197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940"/>
              </a:lnSpc>
              <a:spcBef>
                <a:spcPts val="0"/>
              </a:spcBef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HEADLINE IN THIS AREA</a:t>
            </a:r>
          </a:p>
          <a:p>
            <a:pPr lvl="0"/>
            <a:r>
              <a:rPr lang="en-US" dirty="0"/>
              <a:t>OVER TWO LINES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2EF9BC70-E241-3BFD-9EAF-CD7BDA88C1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2813" y="2137337"/>
            <a:ext cx="3182159" cy="57264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60"/>
              </a:lnSpc>
              <a:spcBef>
                <a:spcPts val="0"/>
              </a:spcBef>
              <a:buNone/>
              <a:defRPr lang="en-US" sz="18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SUBHEADING TEXT HERE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D70CDA67-09EB-0326-C968-61AC395A87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3546" y="3605864"/>
            <a:ext cx="10829606" cy="13452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i="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ipsa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laudantium.</a:t>
            </a:r>
          </a:p>
          <a:p>
            <a:pPr lvl="0"/>
            <a:endParaRPr lang="en-US" dirty="0" err="1"/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ipsa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</a:t>
            </a:r>
          </a:p>
          <a:p>
            <a:pPr lvl="0"/>
            <a:endParaRPr lang="en-US" dirty="0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A48A98E2-2C58-AC84-7AD2-B89C27139D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089" b="-15833"/>
          <a:stretch>
            <a:fillRect/>
          </a:stretch>
        </p:blipFill>
        <p:spPr>
          <a:xfrm rot="10800000">
            <a:off x="655981" y="5269330"/>
            <a:ext cx="2857240" cy="158866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AFBD65C-C043-6061-D78A-F25A8D54DDF5}"/>
              </a:ext>
            </a:extLst>
          </p:cNvPr>
          <p:cNvCxnSpPr>
            <a:cxnSpLocks/>
          </p:cNvCxnSpPr>
          <p:nvPr userDrawn="1"/>
        </p:nvCxnSpPr>
        <p:spPr>
          <a:xfrm>
            <a:off x="1359773" y="3205946"/>
            <a:ext cx="9911410" cy="0"/>
          </a:xfrm>
          <a:prstGeom prst="line">
            <a:avLst/>
          </a:prstGeom>
          <a:ln w="9525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35061E4F-66D6-132D-9753-0418FC4489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768" y="1459909"/>
            <a:ext cx="1121559" cy="1012836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001A17C-62A9-F547-E61E-E0D73D0BDB09}"/>
              </a:ext>
            </a:extLst>
          </p:cNvPr>
          <p:cNvCxnSpPr/>
          <p:nvPr userDrawn="1"/>
        </p:nvCxnSpPr>
        <p:spPr>
          <a:xfrm>
            <a:off x="2558554" y="907590"/>
            <a:ext cx="0" cy="2298356"/>
          </a:xfrm>
          <a:prstGeom prst="line">
            <a:avLst/>
          </a:prstGeom>
          <a:ln w="9525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A85A8F0-D84E-C477-BE60-610CE1774CF4}"/>
              </a:ext>
            </a:extLst>
          </p:cNvPr>
          <p:cNvSpPr/>
          <p:nvPr userDrawn="1"/>
        </p:nvSpPr>
        <p:spPr>
          <a:xfrm>
            <a:off x="11933163" y="-31066"/>
            <a:ext cx="280555" cy="6889066"/>
          </a:xfrm>
          <a:prstGeom prst="rect">
            <a:avLst/>
          </a:prstGeom>
          <a:gradFill>
            <a:gsLst>
              <a:gs pos="19000">
                <a:srgbClr val="090C37"/>
              </a:gs>
              <a:gs pos="52000">
                <a:srgbClr val="00F88A"/>
              </a:gs>
              <a:gs pos="100000">
                <a:srgbClr val="00DDD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5659BB-3353-29E3-DBE0-4B82046CCBAE}"/>
              </a:ext>
            </a:extLst>
          </p:cNvPr>
          <p:cNvSpPr txBox="1"/>
          <p:nvPr userDrawn="1"/>
        </p:nvSpPr>
        <p:spPr>
          <a:xfrm>
            <a:off x="655981" y="168676"/>
            <a:ext cx="6091048" cy="3879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WELCOME TO THE NORCAL FORUM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CD5A29F-CEF4-8BFA-AB4B-435FFABE0782}"/>
              </a:ext>
            </a:extLst>
          </p:cNvPr>
          <p:cNvGrpSpPr/>
          <p:nvPr userDrawn="1"/>
        </p:nvGrpSpPr>
        <p:grpSpPr>
          <a:xfrm>
            <a:off x="655979" y="884176"/>
            <a:ext cx="379798" cy="2298356"/>
            <a:chOff x="655983" y="2287741"/>
            <a:chExt cx="379798" cy="229835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1F8F2D9-96B0-F607-214F-0EC679F86FAA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79B0DA-1E95-8936-54F1-6E117B954C31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SAN MATEO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9AC9E7B-64E3-F23D-0281-E214DA7FEE03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A3412E9-0588-3C00-6AD2-5FA6EF37846F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FFEBFDF-033D-BE31-A629-1DE162A5DD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7BD40F4-E054-191D-1AC8-4985E6A8E74E}"/>
              </a:ext>
            </a:extLst>
          </p:cNvPr>
          <p:cNvSpPr/>
          <p:nvPr userDrawn="1"/>
        </p:nvSpPr>
        <p:spPr>
          <a:xfrm>
            <a:off x="-1" y="5327270"/>
            <a:ext cx="11929981" cy="1530730"/>
          </a:xfrm>
          <a:prstGeom prst="rect">
            <a:avLst/>
          </a:prstGeom>
          <a:solidFill>
            <a:schemeClr val="tx2">
              <a:alpha val="1043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2687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244B4F8-132E-DD3C-D37A-E1343B6BE9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18947" y="963726"/>
            <a:ext cx="9523720" cy="8197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940"/>
              </a:lnSpc>
              <a:spcBef>
                <a:spcPts val="0"/>
              </a:spcBef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HEADLINE IN THIS AREA OVER TWO LINES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D70CDA67-09EB-0326-C968-61AC395A87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8947" y="2322504"/>
            <a:ext cx="9523717" cy="308170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i="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ipsa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laudantium.</a:t>
            </a:r>
          </a:p>
          <a:p>
            <a:pPr lvl="0"/>
            <a:endParaRPr lang="en-US" dirty="0" err="1"/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ipsa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</a:t>
            </a:r>
          </a:p>
          <a:p>
            <a:pPr lvl="0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AFBD65C-C043-6061-D78A-F25A8D54DDF5}"/>
              </a:ext>
            </a:extLst>
          </p:cNvPr>
          <p:cNvCxnSpPr>
            <a:cxnSpLocks/>
          </p:cNvCxnSpPr>
          <p:nvPr userDrawn="1"/>
        </p:nvCxnSpPr>
        <p:spPr>
          <a:xfrm>
            <a:off x="1359773" y="2056768"/>
            <a:ext cx="9911410" cy="0"/>
          </a:xfrm>
          <a:prstGeom prst="line">
            <a:avLst/>
          </a:prstGeom>
          <a:ln w="9525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001A17C-62A9-F547-E61E-E0D73D0BDB09}"/>
              </a:ext>
            </a:extLst>
          </p:cNvPr>
          <p:cNvCxnSpPr/>
          <p:nvPr userDrawn="1"/>
        </p:nvCxnSpPr>
        <p:spPr>
          <a:xfrm>
            <a:off x="1359773" y="907590"/>
            <a:ext cx="0" cy="2298356"/>
          </a:xfrm>
          <a:prstGeom prst="line">
            <a:avLst/>
          </a:prstGeom>
          <a:ln w="9525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A85A8F0-D84E-C477-BE60-610CE1774CF4}"/>
              </a:ext>
            </a:extLst>
          </p:cNvPr>
          <p:cNvSpPr/>
          <p:nvPr userDrawn="1"/>
        </p:nvSpPr>
        <p:spPr>
          <a:xfrm>
            <a:off x="11933163" y="-31066"/>
            <a:ext cx="280555" cy="6889066"/>
          </a:xfrm>
          <a:prstGeom prst="rect">
            <a:avLst/>
          </a:prstGeom>
          <a:gradFill>
            <a:gsLst>
              <a:gs pos="19000">
                <a:srgbClr val="090C37"/>
              </a:gs>
              <a:gs pos="52000">
                <a:srgbClr val="00F88A"/>
              </a:gs>
              <a:gs pos="100000">
                <a:srgbClr val="00DDD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A48A98E2-2C58-AC84-7AD2-B89C27139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833"/>
          <a:stretch>
            <a:fillRect/>
          </a:stretch>
        </p:blipFill>
        <p:spPr>
          <a:xfrm rot="5400000">
            <a:off x="10612040" y="-45576"/>
            <a:ext cx="1497514" cy="15886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0ADD8E-BBC6-9A76-F009-543297E2A449}"/>
              </a:ext>
            </a:extLst>
          </p:cNvPr>
          <p:cNvSpPr txBox="1"/>
          <p:nvPr userDrawn="1"/>
        </p:nvSpPr>
        <p:spPr>
          <a:xfrm>
            <a:off x="655981" y="168676"/>
            <a:ext cx="6091048" cy="3879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WELCOME TO THE NORCAL FORUM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FF04C2-7763-F7F0-3DEF-24E6E8BB83A9}"/>
              </a:ext>
            </a:extLst>
          </p:cNvPr>
          <p:cNvGrpSpPr/>
          <p:nvPr userDrawn="1"/>
        </p:nvGrpSpPr>
        <p:grpSpPr>
          <a:xfrm>
            <a:off x="655979" y="910804"/>
            <a:ext cx="379798" cy="2298356"/>
            <a:chOff x="655983" y="2287741"/>
            <a:chExt cx="379798" cy="229835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FDDFE0-159E-1A98-9678-F0214D3E8931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3C3395-200D-FD1D-6530-8C1FD692EEC8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SAN MATEO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85ECE3E-F0EC-FE0F-AB44-5757303D9420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47E5E24-84A6-F341-8ED3-98F4E8919EBB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35CF543-EC20-F9DD-981D-0A30C66187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BD6D96A2-8BE0-CDD1-F015-E4683E12B5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02" b="-607"/>
          <a:stretch>
            <a:fillRect/>
          </a:stretch>
        </p:blipFill>
        <p:spPr>
          <a:xfrm>
            <a:off x="9001957" y="5680262"/>
            <a:ext cx="3311369" cy="10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0D01EC4-4479-7866-B291-A942745FBF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02" b="-607"/>
          <a:stretch>
            <a:fillRect/>
          </a:stretch>
        </p:blipFill>
        <p:spPr>
          <a:xfrm>
            <a:off x="9001957" y="5680262"/>
            <a:ext cx="3311369" cy="1060233"/>
          </a:xfrm>
          <a:prstGeom prst="rect">
            <a:avLst/>
          </a:prstGeom>
        </p:spPr>
      </p:pic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D70CDA67-09EB-0326-C968-61AC395A87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46709" y="907590"/>
            <a:ext cx="9585687" cy="42089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i="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ipsa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laudantium.</a:t>
            </a:r>
          </a:p>
          <a:p>
            <a:pPr lvl="0"/>
            <a:endParaRPr lang="en-US" dirty="0" err="1"/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ipsa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</a:t>
            </a:r>
          </a:p>
          <a:p>
            <a:pPr lvl="0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A85A8F0-D84E-C477-BE60-610CE1774CF4}"/>
              </a:ext>
            </a:extLst>
          </p:cNvPr>
          <p:cNvSpPr/>
          <p:nvPr userDrawn="1"/>
        </p:nvSpPr>
        <p:spPr>
          <a:xfrm>
            <a:off x="11933163" y="-31066"/>
            <a:ext cx="280555" cy="6889066"/>
          </a:xfrm>
          <a:prstGeom prst="rect">
            <a:avLst/>
          </a:prstGeom>
          <a:gradFill>
            <a:gsLst>
              <a:gs pos="19000">
                <a:srgbClr val="090C37"/>
              </a:gs>
              <a:gs pos="52000">
                <a:srgbClr val="00F88A"/>
              </a:gs>
              <a:gs pos="100000">
                <a:srgbClr val="00DDD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1B0EFD99-06CF-89C0-7458-EC120E7259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077" b="-15833"/>
          <a:stretch>
            <a:fillRect/>
          </a:stretch>
        </p:blipFill>
        <p:spPr>
          <a:xfrm rot="10800000">
            <a:off x="0" y="5076506"/>
            <a:ext cx="1968470" cy="17814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27C899-1726-4230-FA14-6FA1FB3A096B}"/>
              </a:ext>
            </a:extLst>
          </p:cNvPr>
          <p:cNvSpPr txBox="1"/>
          <p:nvPr userDrawn="1"/>
        </p:nvSpPr>
        <p:spPr>
          <a:xfrm>
            <a:off x="655981" y="168676"/>
            <a:ext cx="6091048" cy="3879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WELCOME TO THE NORCAL FORUM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7D8539-C62E-39D9-E8BA-CB7EB6A5B9CE}"/>
              </a:ext>
            </a:extLst>
          </p:cNvPr>
          <p:cNvGrpSpPr/>
          <p:nvPr userDrawn="1"/>
        </p:nvGrpSpPr>
        <p:grpSpPr>
          <a:xfrm>
            <a:off x="655979" y="901930"/>
            <a:ext cx="379798" cy="2298356"/>
            <a:chOff x="655983" y="2287741"/>
            <a:chExt cx="379798" cy="229835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00CCBED-5863-C9ED-34CA-32409DBBF8D7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2DA8B58-CF1B-E69F-288E-1F8FD0BD9D48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SAN MATEO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31B553C-EA98-123C-D99A-21CAAFF8886C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CB08427-3FDE-4023-34F3-971CBADDE423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8C81BFB-046F-C38A-E989-2F08F39699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5709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Body Text with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F5DE1C7-EFFB-A9EA-C07C-4400D1467736}"/>
              </a:ext>
            </a:extLst>
          </p:cNvPr>
          <p:cNvSpPr/>
          <p:nvPr userDrawn="1"/>
        </p:nvSpPr>
        <p:spPr>
          <a:xfrm>
            <a:off x="655981" y="3845712"/>
            <a:ext cx="11545639" cy="2481957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492E0EFA-202E-54EC-518A-092F6B52DF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45844" y="4803946"/>
            <a:ext cx="6477802" cy="7619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lang="en-US" sz="1200" b="0" i="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397E7C-AD7D-CC26-7241-B5AD8024C53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5981" y="3845712"/>
            <a:ext cx="2453805" cy="2443163"/>
          </a:xfrm>
          <a:prstGeom prst="rect">
            <a:avLst/>
          </a:prstGeom>
          <a:pattFill prst="pct1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932DE1A6-146C-23DD-46C0-8983A17E5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089" b="-15833"/>
          <a:stretch>
            <a:fillRect/>
          </a:stretch>
        </p:blipFill>
        <p:spPr>
          <a:xfrm rot="5400000">
            <a:off x="9708855" y="388771"/>
            <a:ext cx="3204038" cy="1781494"/>
          </a:xfrm>
          <a:prstGeom prst="rect">
            <a:avLst/>
          </a:prstGeom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5BFBA99A-FC20-B36F-FA58-AA3C7A35F7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04223" y="1218073"/>
            <a:ext cx="8466956" cy="8197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940"/>
              </a:lnSpc>
              <a:spcBef>
                <a:spcPts val="0"/>
              </a:spcBef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HEADLINE IN THIS AREA</a:t>
            </a:r>
          </a:p>
          <a:p>
            <a:pPr lvl="0"/>
            <a:r>
              <a:rPr lang="en-US" dirty="0"/>
              <a:t>OVER TWO LINES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C19EA536-9676-388E-8FDC-86AEC21CAD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2813" y="2137337"/>
            <a:ext cx="3182159" cy="57264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60"/>
              </a:lnSpc>
              <a:spcBef>
                <a:spcPts val="0"/>
              </a:spcBef>
              <a:buNone/>
              <a:defRPr lang="en-US" sz="18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SUBHEADING TEXT HERE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0AA939-B361-A9D4-C5C6-60C3910C5B35}"/>
              </a:ext>
            </a:extLst>
          </p:cNvPr>
          <p:cNvCxnSpPr>
            <a:cxnSpLocks/>
          </p:cNvCxnSpPr>
          <p:nvPr userDrawn="1"/>
        </p:nvCxnSpPr>
        <p:spPr>
          <a:xfrm>
            <a:off x="1359773" y="3205946"/>
            <a:ext cx="9911410" cy="0"/>
          </a:xfrm>
          <a:prstGeom prst="line">
            <a:avLst/>
          </a:prstGeom>
          <a:ln w="9525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96AB176D-BDFF-7ECA-A381-DD0C9AEB77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768" y="1459909"/>
            <a:ext cx="1121559" cy="101283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FD3EAC0-7B0D-0975-A8F5-CEE88695F87B}"/>
              </a:ext>
            </a:extLst>
          </p:cNvPr>
          <p:cNvCxnSpPr/>
          <p:nvPr userDrawn="1"/>
        </p:nvCxnSpPr>
        <p:spPr>
          <a:xfrm>
            <a:off x="2558554" y="907590"/>
            <a:ext cx="0" cy="2298356"/>
          </a:xfrm>
          <a:prstGeom prst="line">
            <a:avLst/>
          </a:prstGeom>
          <a:ln w="9525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59F143AA-366A-A54D-5B73-AC71366F04FF}"/>
              </a:ext>
            </a:extLst>
          </p:cNvPr>
          <p:cNvSpPr/>
          <p:nvPr userDrawn="1"/>
        </p:nvSpPr>
        <p:spPr>
          <a:xfrm>
            <a:off x="1958" y="1"/>
            <a:ext cx="309084" cy="6858000"/>
          </a:xfrm>
          <a:prstGeom prst="rect">
            <a:avLst/>
          </a:prstGeom>
          <a:gradFill>
            <a:gsLst>
              <a:gs pos="19000">
                <a:srgbClr val="090C37"/>
              </a:gs>
              <a:gs pos="52000">
                <a:srgbClr val="00F88A"/>
              </a:gs>
              <a:gs pos="100000">
                <a:srgbClr val="00DDD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5F51C7-92C4-5E11-574D-D9F72B8AD259}"/>
              </a:ext>
            </a:extLst>
          </p:cNvPr>
          <p:cNvSpPr txBox="1"/>
          <p:nvPr userDrawn="1"/>
        </p:nvSpPr>
        <p:spPr>
          <a:xfrm>
            <a:off x="655981" y="168676"/>
            <a:ext cx="6091048" cy="3879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WELCOME TO THE NORCAL FORUM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D764BB-FBE4-BF06-6DAC-AA161FADE71E}"/>
              </a:ext>
            </a:extLst>
          </p:cNvPr>
          <p:cNvGrpSpPr/>
          <p:nvPr userDrawn="1"/>
        </p:nvGrpSpPr>
        <p:grpSpPr>
          <a:xfrm>
            <a:off x="655979" y="901930"/>
            <a:ext cx="379798" cy="2298356"/>
            <a:chOff x="655983" y="2287741"/>
            <a:chExt cx="379798" cy="229835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6C98F94-FD9A-1760-CFD7-E1CDF840CE2A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B6DC67-B675-E70C-34D4-F6AB816CD150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SAN MATEO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0EA10D6-CF4E-D427-3658-DF0496482D49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AFE49E6-C94D-40B3-0A25-AC0ECEF4F3C4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75F2A44-B9FB-F6F0-429C-A8CE82606B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18604494-6C19-64F9-7AD8-102BCC43D67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06"/>
          <a:stretch>
            <a:fillRect/>
          </a:stretch>
        </p:blipFill>
        <p:spPr>
          <a:xfrm>
            <a:off x="10102745" y="4578914"/>
            <a:ext cx="1919776" cy="118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64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Body Text big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798F743-095E-AAD0-9175-3C0C147848EB}"/>
              </a:ext>
            </a:extLst>
          </p:cNvPr>
          <p:cNvSpPr/>
          <p:nvPr userDrawn="1"/>
        </p:nvSpPr>
        <p:spPr>
          <a:xfrm>
            <a:off x="0" y="0"/>
            <a:ext cx="22148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EF8C532-5FFF-E856-F41E-9C4A38777C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6330" y="0"/>
            <a:ext cx="4968240" cy="6858000"/>
          </a:xfrm>
          <a:custGeom>
            <a:avLst/>
            <a:gdLst>
              <a:gd name="csX0" fmla="*/ 0 w 4968240"/>
              <a:gd name="csY0" fmla="*/ 0 h 6858000"/>
              <a:gd name="csX1" fmla="*/ 4968240 w 4968240"/>
              <a:gd name="csY1" fmla="*/ 0 h 6858000"/>
              <a:gd name="csX2" fmla="*/ 4968240 w 4968240"/>
              <a:gd name="csY2" fmla="*/ 6858000 h 6858000"/>
              <a:gd name="csX3" fmla="*/ 0 w 4968240"/>
              <a:gd name="csY3" fmla="*/ 6858000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4968240" h="6858000">
                <a:moveTo>
                  <a:pt x="0" y="0"/>
                </a:moveTo>
                <a:lnTo>
                  <a:pt x="4968240" y="0"/>
                </a:lnTo>
                <a:lnTo>
                  <a:pt x="496824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244B4F8-132E-DD3C-D37A-E1343B6BE9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96433" y="928764"/>
            <a:ext cx="3802591" cy="15307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940"/>
              </a:lnSpc>
              <a:spcBef>
                <a:spcPts val="0"/>
              </a:spcBef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HEADLINE</a:t>
            </a:r>
          </a:p>
          <a:p>
            <a:pPr lvl="0"/>
            <a:r>
              <a:rPr lang="en-US" dirty="0"/>
              <a:t>IN THIS AREA</a:t>
            </a:r>
          </a:p>
          <a:p>
            <a:pPr lvl="0"/>
            <a:r>
              <a:rPr lang="en-US" dirty="0"/>
              <a:t>OVER THREE LINES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2EF9BC70-E241-3BFD-9EAF-CD7BDA88C1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15024" y="2530703"/>
            <a:ext cx="3802591" cy="57264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60"/>
              </a:lnSpc>
              <a:spcBef>
                <a:spcPts val="0"/>
              </a:spcBef>
              <a:buNone/>
              <a:defRPr lang="en-US" sz="18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SUBHEADING TEXT HERE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D70CDA67-09EB-0326-C968-61AC395A87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4425" y="3571474"/>
            <a:ext cx="6073190" cy="13452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lang="en-US" sz="1200" b="0" i="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ipsa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EEC251-5DBD-6725-DA0A-B79C4F2A688B}"/>
              </a:ext>
            </a:extLst>
          </p:cNvPr>
          <p:cNvCxnSpPr>
            <a:cxnSpLocks/>
          </p:cNvCxnSpPr>
          <p:nvPr userDrawn="1"/>
        </p:nvCxnSpPr>
        <p:spPr>
          <a:xfrm>
            <a:off x="6191496" y="3205946"/>
            <a:ext cx="9911410" cy="0"/>
          </a:xfrm>
          <a:prstGeom prst="line">
            <a:avLst/>
          </a:prstGeom>
          <a:ln w="9525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FF8A0C25-AA44-9201-0C34-9439A310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491" y="1459909"/>
            <a:ext cx="1121559" cy="101283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A04428-128F-8902-016E-7D9BB304C0BB}"/>
              </a:ext>
            </a:extLst>
          </p:cNvPr>
          <p:cNvCxnSpPr/>
          <p:nvPr userDrawn="1"/>
        </p:nvCxnSpPr>
        <p:spPr>
          <a:xfrm>
            <a:off x="7390277" y="907590"/>
            <a:ext cx="0" cy="2298356"/>
          </a:xfrm>
          <a:prstGeom prst="line">
            <a:avLst/>
          </a:prstGeom>
          <a:ln w="9525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DF718E7-D234-60E8-5FFB-09D9F3B5A275}"/>
              </a:ext>
            </a:extLst>
          </p:cNvPr>
          <p:cNvSpPr txBox="1"/>
          <p:nvPr userDrawn="1"/>
        </p:nvSpPr>
        <p:spPr>
          <a:xfrm>
            <a:off x="655981" y="248478"/>
            <a:ext cx="4011165" cy="3081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1" i="0" spc="600" dirty="0">
                <a:solidFill>
                  <a:schemeClr val="bg1"/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WELCOME TO PERE 2026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BF75E71-69DF-925F-A5C1-CC3CF32221B5}"/>
              </a:ext>
            </a:extLst>
          </p:cNvPr>
          <p:cNvSpPr/>
          <p:nvPr userDrawn="1"/>
        </p:nvSpPr>
        <p:spPr>
          <a:xfrm>
            <a:off x="-72660" y="-1"/>
            <a:ext cx="303895" cy="6889065"/>
          </a:xfrm>
          <a:prstGeom prst="rect">
            <a:avLst/>
          </a:prstGeom>
          <a:gradFill>
            <a:gsLst>
              <a:gs pos="19000">
                <a:srgbClr val="090C37"/>
              </a:gs>
              <a:gs pos="52000">
                <a:srgbClr val="00F88A"/>
              </a:gs>
              <a:gs pos="100000">
                <a:srgbClr val="00DDD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F30401CA-862C-9313-4591-2422EF1651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089" b="-15833"/>
          <a:stretch>
            <a:fillRect/>
          </a:stretch>
        </p:blipFill>
        <p:spPr>
          <a:xfrm rot="10800000">
            <a:off x="3457232" y="5107570"/>
            <a:ext cx="3204038" cy="178149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8A489A1-4632-5BE4-A7D4-103F9B8E4D10}"/>
              </a:ext>
            </a:extLst>
          </p:cNvPr>
          <p:cNvGrpSpPr/>
          <p:nvPr userDrawn="1"/>
        </p:nvGrpSpPr>
        <p:grpSpPr>
          <a:xfrm>
            <a:off x="5537686" y="928764"/>
            <a:ext cx="379798" cy="2298356"/>
            <a:chOff x="655983" y="2287741"/>
            <a:chExt cx="379798" cy="229835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25B10A-47B0-A891-6B6C-FE5868E62C5F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5696CA-BEE3-BEE7-C7D3-5372549A30E6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SAN MATEO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F77D78-D3EC-38C5-C9A9-F1F9ED66E186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9E93FF-0D0D-5666-D5E3-8B699292F300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7DE8C9B-F60F-1324-6828-3CEF7D2D5B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4826AA9-F015-F2ED-0F5D-C8E634D6669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06"/>
          <a:stretch>
            <a:fillRect/>
          </a:stretch>
        </p:blipFill>
        <p:spPr>
          <a:xfrm>
            <a:off x="9719676" y="5490549"/>
            <a:ext cx="1919776" cy="118824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7BD40F4-E054-191D-1AC8-4985E6A8E74E}"/>
              </a:ext>
            </a:extLst>
          </p:cNvPr>
          <p:cNvSpPr/>
          <p:nvPr userDrawn="1"/>
        </p:nvSpPr>
        <p:spPr>
          <a:xfrm>
            <a:off x="4969140" y="5327270"/>
            <a:ext cx="7223760" cy="1530730"/>
          </a:xfrm>
          <a:prstGeom prst="rect">
            <a:avLst/>
          </a:prstGeom>
          <a:solidFill>
            <a:schemeClr val="tx2">
              <a:alpha val="1023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129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x2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2D84555-90CF-F858-F222-2AEE90D154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41236" y="2277830"/>
            <a:ext cx="1944337" cy="1894713"/>
          </a:xfrm>
          <a:custGeom>
            <a:avLst/>
            <a:gdLst>
              <a:gd name="connsiteX0" fmla="*/ 0 w 1662896"/>
              <a:gd name="connsiteY0" fmla="*/ 0 h 1620455"/>
              <a:gd name="connsiteX1" fmla="*/ 1662896 w 1662896"/>
              <a:gd name="connsiteY1" fmla="*/ 0 h 1620455"/>
              <a:gd name="connsiteX2" fmla="*/ 1662896 w 1662896"/>
              <a:gd name="connsiteY2" fmla="*/ 1620455 h 1620455"/>
              <a:gd name="connsiteX3" fmla="*/ 0 w 1662896"/>
              <a:gd name="connsiteY3" fmla="*/ 1620455 h 16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896" h="1620455">
                <a:moveTo>
                  <a:pt x="0" y="0"/>
                </a:moveTo>
                <a:lnTo>
                  <a:pt x="1662896" y="0"/>
                </a:lnTo>
                <a:lnTo>
                  <a:pt x="1662896" y="1620455"/>
                </a:lnTo>
                <a:lnTo>
                  <a:pt x="0" y="1620455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C257D7B2-A4AB-7586-506C-2723E99934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7686" y="2277828"/>
            <a:ext cx="1944337" cy="1894713"/>
          </a:xfrm>
          <a:custGeom>
            <a:avLst/>
            <a:gdLst>
              <a:gd name="connsiteX0" fmla="*/ 0 w 1662896"/>
              <a:gd name="connsiteY0" fmla="*/ 0 h 1620455"/>
              <a:gd name="connsiteX1" fmla="*/ 1662896 w 1662896"/>
              <a:gd name="connsiteY1" fmla="*/ 0 h 1620455"/>
              <a:gd name="connsiteX2" fmla="*/ 1662896 w 1662896"/>
              <a:gd name="connsiteY2" fmla="*/ 1620455 h 1620455"/>
              <a:gd name="connsiteX3" fmla="*/ 0 w 1662896"/>
              <a:gd name="connsiteY3" fmla="*/ 1620455 h 16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896" h="1620455">
                <a:moveTo>
                  <a:pt x="0" y="0"/>
                </a:moveTo>
                <a:lnTo>
                  <a:pt x="1662896" y="0"/>
                </a:lnTo>
                <a:lnTo>
                  <a:pt x="1662896" y="1620455"/>
                </a:lnTo>
                <a:lnTo>
                  <a:pt x="0" y="1620455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0D0CB7-EA0B-D13E-EF82-DF39A63A9896}"/>
              </a:ext>
            </a:extLst>
          </p:cNvPr>
          <p:cNvSpPr/>
          <p:nvPr userDrawn="1"/>
        </p:nvSpPr>
        <p:spPr>
          <a:xfrm>
            <a:off x="11911445" y="0"/>
            <a:ext cx="280555" cy="6858000"/>
          </a:xfrm>
          <a:prstGeom prst="rect">
            <a:avLst/>
          </a:prstGeom>
          <a:gradFill>
            <a:gsLst>
              <a:gs pos="19000">
                <a:srgbClr val="090C37"/>
              </a:gs>
              <a:gs pos="52000">
                <a:srgbClr val="00F88A"/>
              </a:gs>
              <a:gs pos="100000">
                <a:srgbClr val="00DDD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F6F1719B-3DF2-D335-C0DD-5DA2A4E423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19876" y="4290061"/>
            <a:ext cx="1631632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47FC2A6F-7662-53DF-B4E1-C0289030B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19875" y="4440777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position or title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98D6F38-F582-2099-8196-72D820900302}"/>
              </a:ext>
            </a:extLst>
          </p:cNvPr>
          <p:cNvSpPr/>
          <p:nvPr userDrawn="1"/>
        </p:nvSpPr>
        <p:spPr>
          <a:xfrm>
            <a:off x="1194816" y="688975"/>
            <a:ext cx="4901184" cy="6161701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013E8AD6-FC3E-FC4A-D37B-7961482B51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43591" y="2643686"/>
            <a:ext cx="3660615" cy="15307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940"/>
              </a:lnSpc>
              <a:spcBef>
                <a:spcPts val="0"/>
              </a:spcBef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HEADLINE</a:t>
            </a:r>
          </a:p>
          <a:p>
            <a:pPr lvl="0"/>
            <a:r>
              <a:rPr lang="en-US" dirty="0"/>
              <a:t>IN THIS AREA</a:t>
            </a:r>
          </a:p>
          <a:p>
            <a:pPr lvl="0"/>
            <a:r>
              <a:rPr lang="en-US" dirty="0"/>
              <a:t>OVER FOUR LINES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C40277E3-B3B8-1D80-9C05-F4E35B7978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43592" y="4328974"/>
            <a:ext cx="3182159" cy="57264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60"/>
              </a:lnSpc>
              <a:spcBef>
                <a:spcPts val="0"/>
              </a:spcBef>
              <a:buNone/>
              <a:defRPr lang="en-US" sz="18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SUBHEADING TEXT HERE</a:t>
            </a:r>
          </a:p>
        </p:txBody>
      </p:sp>
      <p:pic>
        <p:nvPicPr>
          <p:cNvPr id="33" name="Picture 32" descr="Background pattern&#10;&#10;Description automatically generated">
            <a:extLst>
              <a:ext uri="{FF2B5EF4-FFF2-40B4-BE49-F238E27FC236}">
                <a16:creationId xmlns:a16="http://schemas.microsoft.com/office/drawing/2014/main" id="{501549DC-8FC8-68DF-DDEE-5C0F952A97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712" b="-15833"/>
          <a:stretch>
            <a:fillRect/>
          </a:stretch>
        </p:blipFill>
        <p:spPr>
          <a:xfrm rot="10800000">
            <a:off x="-1" y="4918445"/>
            <a:ext cx="2047461" cy="193955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FE6C5E7-CCF2-A5DB-3FC9-69F2B3F4C4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592" y="1241294"/>
            <a:ext cx="1121559" cy="1012836"/>
          </a:xfrm>
          <a:prstGeom prst="rect">
            <a:avLst/>
          </a:prstGeom>
        </p:spPr>
      </p:pic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DB471192-1A4B-8AE8-09D3-2B6A78C9ED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67687" y="4290061"/>
            <a:ext cx="1631632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" name="Text Placeholder 26">
            <a:extLst>
              <a:ext uri="{FF2B5EF4-FFF2-40B4-BE49-F238E27FC236}">
                <a16:creationId xmlns:a16="http://schemas.microsoft.com/office/drawing/2014/main" id="{027FD7CB-62D3-1FE0-942C-28320ED008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67686" y="4440777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position or title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5C50CF-8810-2968-7EEC-057472FF1E58}"/>
              </a:ext>
            </a:extLst>
          </p:cNvPr>
          <p:cNvSpPr txBox="1"/>
          <p:nvPr userDrawn="1"/>
        </p:nvSpPr>
        <p:spPr>
          <a:xfrm>
            <a:off x="655981" y="168676"/>
            <a:ext cx="6091048" cy="3879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WELCOME TO THE NORCAL FORUM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48CAEA-C182-6F3A-B949-7C8DB821C62D}"/>
              </a:ext>
            </a:extLst>
          </p:cNvPr>
          <p:cNvGrpSpPr/>
          <p:nvPr userDrawn="1"/>
        </p:nvGrpSpPr>
        <p:grpSpPr>
          <a:xfrm>
            <a:off x="655979" y="688867"/>
            <a:ext cx="379798" cy="2298356"/>
            <a:chOff x="655983" y="2287741"/>
            <a:chExt cx="379798" cy="229835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F3A863A-64D0-0976-33F6-418E4CE906D8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589E78-2E65-E62C-6136-69CDD80F4493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SAN MATEO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712A0D9-6D3E-8EB8-36E9-6CCA796D7257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7B0A84E-8C13-B90B-99ED-38F1D0EBD4F1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3835041-BFD5-918A-42A5-69CDAA1E06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912EF58E-F215-A98D-7356-BF03C3D108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06"/>
          <a:stretch>
            <a:fillRect/>
          </a:stretch>
        </p:blipFill>
        <p:spPr>
          <a:xfrm>
            <a:off x="9719676" y="5490549"/>
            <a:ext cx="1919776" cy="118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66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with Headlin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2D84555-90CF-F858-F222-2AEE90D154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41236" y="1158265"/>
            <a:ext cx="1944337" cy="1894713"/>
          </a:xfrm>
          <a:custGeom>
            <a:avLst/>
            <a:gdLst>
              <a:gd name="connsiteX0" fmla="*/ 0 w 1662896"/>
              <a:gd name="connsiteY0" fmla="*/ 0 h 1620455"/>
              <a:gd name="connsiteX1" fmla="*/ 1662896 w 1662896"/>
              <a:gd name="connsiteY1" fmla="*/ 0 h 1620455"/>
              <a:gd name="connsiteX2" fmla="*/ 1662896 w 1662896"/>
              <a:gd name="connsiteY2" fmla="*/ 1620455 h 1620455"/>
              <a:gd name="connsiteX3" fmla="*/ 0 w 1662896"/>
              <a:gd name="connsiteY3" fmla="*/ 1620455 h 16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896" h="1620455">
                <a:moveTo>
                  <a:pt x="0" y="0"/>
                </a:moveTo>
                <a:lnTo>
                  <a:pt x="1662896" y="0"/>
                </a:lnTo>
                <a:lnTo>
                  <a:pt x="1662896" y="1620455"/>
                </a:lnTo>
                <a:lnTo>
                  <a:pt x="0" y="1620455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C257D7B2-A4AB-7586-506C-2723E99934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7686" y="1158263"/>
            <a:ext cx="1944337" cy="1894713"/>
          </a:xfrm>
          <a:custGeom>
            <a:avLst/>
            <a:gdLst>
              <a:gd name="connsiteX0" fmla="*/ 0 w 1662896"/>
              <a:gd name="connsiteY0" fmla="*/ 0 h 1620455"/>
              <a:gd name="connsiteX1" fmla="*/ 1662896 w 1662896"/>
              <a:gd name="connsiteY1" fmla="*/ 0 h 1620455"/>
              <a:gd name="connsiteX2" fmla="*/ 1662896 w 1662896"/>
              <a:gd name="connsiteY2" fmla="*/ 1620455 h 1620455"/>
              <a:gd name="connsiteX3" fmla="*/ 0 w 1662896"/>
              <a:gd name="connsiteY3" fmla="*/ 1620455 h 16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896" h="1620455">
                <a:moveTo>
                  <a:pt x="0" y="0"/>
                </a:moveTo>
                <a:lnTo>
                  <a:pt x="1662896" y="0"/>
                </a:lnTo>
                <a:lnTo>
                  <a:pt x="1662896" y="1620455"/>
                </a:lnTo>
                <a:lnTo>
                  <a:pt x="0" y="1620455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0D0CB7-EA0B-D13E-EF82-DF39A63A9896}"/>
              </a:ext>
            </a:extLst>
          </p:cNvPr>
          <p:cNvSpPr/>
          <p:nvPr userDrawn="1"/>
        </p:nvSpPr>
        <p:spPr>
          <a:xfrm>
            <a:off x="11911445" y="0"/>
            <a:ext cx="280555" cy="6858000"/>
          </a:xfrm>
          <a:prstGeom prst="rect">
            <a:avLst/>
          </a:prstGeom>
          <a:gradFill>
            <a:gsLst>
              <a:gs pos="19000">
                <a:srgbClr val="090C37"/>
              </a:gs>
              <a:gs pos="52000">
                <a:srgbClr val="00F88A"/>
              </a:gs>
              <a:gs pos="100000">
                <a:srgbClr val="00DDD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F6F1719B-3DF2-D335-C0DD-5DA2A4E423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19876" y="3170496"/>
            <a:ext cx="1631632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47FC2A6F-7662-53DF-B4E1-C0289030B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19875" y="3321212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position or title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013E8AD6-FC3E-FC4A-D37B-7961482B51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43592" y="2643686"/>
            <a:ext cx="3752754" cy="15307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940"/>
              </a:lnSpc>
              <a:spcBef>
                <a:spcPts val="0"/>
              </a:spcBef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HEADLINE</a:t>
            </a:r>
          </a:p>
          <a:p>
            <a:pPr lvl="0"/>
            <a:r>
              <a:rPr lang="en-US" dirty="0"/>
              <a:t>IN THIS AREA</a:t>
            </a:r>
          </a:p>
          <a:p>
            <a:pPr lvl="0"/>
            <a:r>
              <a:rPr lang="en-US" dirty="0"/>
              <a:t>OVER FOUR LINES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C40277E3-B3B8-1D80-9C05-F4E35B7978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43592" y="4328974"/>
            <a:ext cx="3182159" cy="57264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60"/>
              </a:lnSpc>
              <a:spcBef>
                <a:spcPts val="0"/>
              </a:spcBef>
              <a:buNone/>
              <a:defRPr lang="en-US" sz="18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SUBHEADING TEXT HERE</a:t>
            </a:r>
          </a:p>
        </p:txBody>
      </p:sp>
      <p:pic>
        <p:nvPicPr>
          <p:cNvPr id="33" name="Picture 32" descr="Background pattern&#10;&#10;Description automatically generated">
            <a:extLst>
              <a:ext uri="{FF2B5EF4-FFF2-40B4-BE49-F238E27FC236}">
                <a16:creationId xmlns:a16="http://schemas.microsoft.com/office/drawing/2014/main" id="{501549DC-8FC8-68DF-DDEE-5C0F952A97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712" b="-15833"/>
          <a:stretch>
            <a:fillRect/>
          </a:stretch>
        </p:blipFill>
        <p:spPr>
          <a:xfrm rot="10800000">
            <a:off x="-1" y="4918445"/>
            <a:ext cx="2047461" cy="193955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FE6C5E7-CCF2-A5DB-3FC9-69F2B3F4C4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592" y="1241294"/>
            <a:ext cx="1121559" cy="1012836"/>
          </a:xfrm>
          <a:prstGeom prst="rect">
            <a:avLst/>
          </a:prstGeom>
        </p:spPr>
      </p:pic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A3948A3-3EB5-93C2-9031-FFD52FE6819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2030" y="3776574"/>
            <a:ext cx="1944337" cy="1894713"/>
          </a:xfrm>
          <a:custGeom>
            <a:avLst/>
            <a:gdLst>
              <a:gd name="connsiteX0" fmla="*/ 0 w 1662896"/>
              <a:gd name="connsiteY0" fmla="*/ 0 h 1620455"/>
              <a:gd name="connsiteX1" fmla="*/ 1662896 w 1662896"/>
              <a:gd name="connsiteY1" fmla="*/ 0 h 1620455"/>
              <a:gd name="connsiteX2" fmla="*/ 1662896 w 1662896"/>
              <a:gd name="connsiteY2" fmla="*/ 1620455 h 1620455"/>
              <a:gd name="connsiteX3" fmla="*/ 0 w 1662896"/>
              <a:gd name="connsiteY3" fmla="*/ 1620455 h 16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896" h="1620455">
                <a:moveTo>
                  <a:pt x="0" y="0"/>
                </a:moveTo>
                <a:lnTo>
                  <a:pt x="1662896" y="0"/>
                </a:lnTo>
                <a:lnTo>
                  <a:pt x="1662896" y="1620455"/>
                </a:lnTo>
                <a:lnTo>
                  <a:pt x="0" y="1620455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FD279616-94C6-9FF8-E645-7F1AE9387AB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58480" y="3776572"/>
            <a:ext cx="1944337" cy="1894713"/>
          </a:xfrm>
          <a:custGeom>
            <a:avLst/>
            <a:gdLst>
              <a:gd name="connsiteX0" fmla="*/ 0 w 1662896"/>
              <a:gd name="connsiteY0" fmla="*/ 0 h 1620455"/>
              <a:gd name="connsiteX1" fmla="*/ 1662896 w 1662896"/>
              <a:gd name="connsiteY1" fmla="*/ 0 h 1620455"/>
              <a:gd name="connsiteX2" fmla="*/ 1662896 w 1662896"/>
              <a:gd name="connsiteY2" fmla="*/ 1620455 h 1620455"/>
              <a:gd name="connsiteX3" fmla="*/ 0 w 1662896"/>
              <a:gd name="connsiteY3" fmla="*/ 1620455 h 16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896" h="1620455">
                <a:moveTo>
                  <a:pt x="0" y="0"/>
                </a:moveTo>
                <a:lnTo>
                  <a:pt x="1662896" y="0"/>
                </a:lnTo>
                <a:lnTo>
                  <a:pt x="1662896" y="1620455"/>
                </a:lnTo>
                <a:lnTo>
                  <a:pt x="0" y="1620455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060684BE-5E91-1CAE-EB61-E63E2DB57D6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65490" y="3170496"/>
            <a:ext cx="1631632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B000E072-282B-1E45-31F9-95AE34BE29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65489" y="3321212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position or title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0CC798AA-6547-D8AD-9166-ADE7A214950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65490" y="5770193"/>
            <a:ext cx="1631632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78EA8098-0E51-60D3-38CC-4271A249080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65489" y="5920909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position or title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541D24A0-BF2B-BB0A-B687-8A27DE7CFE7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39040" y="5812959"/>
            <a:ext cx="1631632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62EADC0A-2107-E704-379F-064567E226D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39039" y="5963675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position or 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5ADBD2-ED86-66DB-A5E5-B18CD0595534}"/>
              </a:ext>
            </a:extLst>
          </p:cNvPr>
          <p:cNvSpPr txBox="1"/>
          <p:nvPr userDrawn="1"/>
        </p:nvSpPr>
        <p:spPr>
          <a:xfrm>
            <a:off x="655981" y="168676"/>
            <a:ext cx="6091048" cy="3879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WELCOME TO THE NORCAL FORUM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793200-80C3-0F17-DDD7-2AFB56C5D3B3}"/>
              </a:ext>
            </a:extLst>
          </p:cNvPr>
          <p:cNvGrpSpPr/>
          <p:nvPr userDrawn="1"/>
        </p:nvGrpSpPr>
        <p:grpSpPr>
          <a:xfrm>
            <a:off x="655979" y="688863"/>
            <a:ext cx="379798" cy="2298356"/>
            <a:chOff x="655983" y="2287741"/>
            <a:chExt cx="379798" cy="229835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A37C3C3-7D4D-D583-EB01-828B519131B9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46178BE-811B-824A-D551-2987C4F85E24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SAN MATEO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8813F49-1060-C8CE-4EBB-AF7C3B742780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4A1081D-3DFF-35F0-BD06-25FEC473EF47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74BC542-6A39-D849-69DF-581CE2D2A4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D4F37B75-BAC9-BD11-B4CC-9808F8C464E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06"/>
          <a:stretch>
            <a:fillRect/>
          </a:stretch>
        </p:blipFill>
        <p:spPr>
          <a:xfrm>
            <a:off x="4206633" y="5620696"/>
            <a:ext cx="1919776" cy="118824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98D6F38-F582-2099-8196-72D820900302}"/>
              </a:ext>
            </a:extLst>
          </p:cNvPr>
          <p:cNvSpPr/>
          <p:nvPr userDrawn="1"/>
        </p:nvSpPr>
        <p:spPr>
          <a:xfrm>
            <a:off x="1194816" y="688975"/>
            <a:ext cx="4901184" cy="6161701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7923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93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69" r:id="rId3"/>
    <p:sldLayoutId id="2147483778" r:id="rId4"/>
    <p:sldLayoutId id="2147483777" r:id="rId5"/>
    <p:sldLayoutId id="2147483771" r:id="rId6"/>
    <p:sldLayoutId id="2147483767" r:id="rId7"/>
    <p:sldLayoutId id="2147483754" r:id="rId8"/>
    <p:sldLayoutId id="2147483772" r:id="rId9"/>
    <p:sldLayoutId id="2147483753" r:id="rId10"/>
    <p:sldLayoutId id="2147483773" r:id="rId11"/>
    <p:sldLayoutId id="2147483776" r:id="rId12"/>
    <p:sldLayoutId id="2147483774" r:id="rId13"/>
    <p:sldLayoutId id="2147483775" r:id="rId14"/>
    <p:sldLayoutId id="2147483752" r:id="rId15"/>
    <p:sldLayoutId id="2147483756" r:id="rId16"/>
    <p:sldLayoutId id="2147483765" r:id="rId17"/>
    <p:sldLayoutId id="21474837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pos="746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lobalequity.org/sites/default/files/2026-07/GEO%20Speaker%20Tips%20and%20Tricks%20-%20June%202026.pdf" TargetMode="External"/><Relationship Id="rId3" Type="http://schemas.openxmlformats.org/officeDocument/2006/relationships/hyperlink" Target="https://www.globalequity.org/policies/event-speaker#terms" TargetMode="External"/><Relationship Id="rId7" Type="http://schemas.openxmlformats.org/officeDocument/2006/relationships/hyperlink" Target="mailto:events@globalequity.org" TargetMode="External"/><Relationship Id="rId2" Type="http://schemas.openxmlformats.org/officeDocument/2006/relationships/hyperlink" Target="https://www.globalequity.org/join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globalequity.org/policies/event-speaker#submit" TargetMode="External"/><Relationship Id="rId5" Type="http://schemas.openxmlformats.org/officeDocument/2006/relationships/hyperlink" Target="https://norcal-2026.events.globalequity.org/" TargetMode="External"/><Relationship Id="rId4" Type="http://schemas.openxmlformats.org/officeDocument/2006/relationships/hyperlink" Target="https://www.globalequity.org/sites/default/files/2026-07/I%27m%20Speaking%21%20GEO%20NorCal%20Forum%202026%20v090726.pptx" TargetMode="External"/><Relationship Id="rId9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9.sv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lobalequity.org/policies" TargetMode="External"/><Relationship Id="rId5" Type="http://schemas.openxmlformats.org/officeDocument/2006/relationships/hyperlink" Target="https://www.globalequity.org/cpe" TargetMode="Externa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CF271-12B0-744F-84CB-03327E5A86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54032" y="1782995"/>
            <a:ext cx="4320510" cy="139192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1800" b="1" dirty="0">
                <a:solidFill>
                  <a:srgbClr val="C00000"/>
                </a:solidFill>
              </a:rPr>
              <a:t>IMPORTANT NOTES</a:t>
            </a:r>
            <a:br>
              <a:rPr lang="en-GB" sz="1800" b="1" dirty="0"/>
            </a:br>
            <a:endParaRPr lang="en-GB" sz="1800" b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rgbClr val="090C37"/>
                </a:solidFill>
              </a:rPr>
              <a:t>All speakers must be </a:t>
            </a:r>
            <a:r>
              <a:rPr lang="en-GB" sz="12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 members</a:t>
            </a:r>
            <a:r>
              <a:rPr lang="en-GB" sz="1200" dirty="0">
                <a:solidFill>
                  <a:srgbClr val="090C37"/>
                </a:solidFill>
              </a:rPr>
              <a:t>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rgbClr val="090C37"/>
                </a:solidFill>
              </a:rPr>
              <a:t>By presenting, you agree to the </a:t>
            </a:r>
            <a:r>
              <a:rPr lang="en-GB" sz="1200" b="1" dirty="0">
                <a:solidFill>
                  <a:srgbClr val="090C3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 Speaker Terms and Conditions</a:t>
            </a:r>
            <a:r>
              <a:rPr lang="en-GB" sz="1200" dirty="0">
                <a:solidFill>
                  <a:srgbClr val="090C37"/>
                </a:solidFill>
              </a:rPr>
              <a:t>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rgbClr val="090C37"/>
                </a:solidFill>
              </a:rPr>
              <a:t>Use </a:t>
            </a:r>
            <a:r>
              <a:rPr lang="en-GB" sz="1200" b="1" dirty="0">
                <a:solidFill>
                  <a:srgbClr val="090C37"/>
                </a:solidFill>
              </a:rPr>
              <a:t>only this 16:9 GEO PowerPoint template</a:t>
            </a:r>
            <a:r>
              <a:rPr lang="en-GB" sz="1200" dirty="0">
                <a:solidFill>
                  <a:srgbClr val="090C37"/>
                </a:solidFill>
              </a:rPr>
              <a:t> (other branded decks cannot be accepted).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rgbClr val="090C37"/>
                </a:solidFill>
              </a:rPr>
              <a:t>Additional layouts are available in the </a:t>
            </a:r>
            <a:r>
              <a:rPr lang="en-GB" sz="1200" b="1" dirty="0">
                <a:solidFill>
                  <a:srgbClr val="090C37"/>
                </a:solidFill>
              </a:rPr>
              <a:t>Slide Master </a:t>
            </a:r>
            <a:r>
              <a:rPr lang="en-GB" sz="1200" dirty="0">
                <a:solidFill>
                  <a:srgbClr val="090C37"/>
                </a:solidFill>
              </a:rPr>
              <a:t>of this deck.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rgbClr val="090C37"/>
                </a:solidFill>
              </a:rPr>
              <a:t>Include </a:t>
            </a:r>
            <a:r>
              <a:rPr lang="en-GB" sz="1200" b="1" dirty="0">
                <a:solidFill>
                  <a:srgbClr val="090C37"/>
                </a:solidFill>
              </a:rPr>
              <a:t>at least 3 audience engagement questions</a:t>
            </a:r>
            <a:r>
              <a:rPr lang="en-GB" sz="1200" dirty="0">
                <a:solidFill>
                  <a:srgbClr val="090C37"/>
                </a:solidFill>
              </a:rPr>
              <a:t> to ensure your session is eligible for </a:t>
            </a:r>
            <a:r>
              <a:rPr lang="en-GB" sz="1200" b="1" dirty="0">
                <a:solidFill>
                  <a:srgbClr val="090C37"/>
                </a:solidFill>
              </a:rPr>
              <a:t>CPE credits </a:t>
            </a:r>
            <a:r>
              <a:rPr lang="en-GB" sz="1200" dirty="0">
                <a:solidFill>
                  <a:srgbClr val="090C37"/>
                </a:solidFill>
              </a:rPr>
              <a:t>(see slide 11).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rgbClr val="090C37"/>
                </a:solidFill>
              </a:rPr>
              <a:t>Sessions may be </a:t>
            </a:r>
            <a:r>
              <a:rPr lang="en-GB" sz="1200" b="1" dirty="0">
                <a:solidFill>
                  <a:srgbClr val="090C37"/>
                </a:solidFill>
              </a:rPr>
              <a:t>audio and/or video recorded</a:t>
            </a:r>
            <a:r>
              <a:rPr lang="en-GB" sz="1200" dirty="0">
                <a:solidFill>
                  <a:srgbClr val="090C37"/>
                </a:solidFill>
              </a:rPr>
              <a:t> and published by GEO.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b="1" dirty="0">
                <a:solidFill>
                  <a:srgbClr val="090C37"/>
                </a:solidFill>
              </a:rPr>
              <a:t>Provider promotional or company information is not permitted.</a:t>
            </a:r>
            <a:r>
              <a:rPr lang="en-GB" sz="1200" dirty="0">
                <a:solidFill>
                  <a:srgbClr val="090C37"/>
                </a:solidFill>
              </a:rPr>
              <a:t> Issuer company information may be included where relevant to the case study.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rgbClr val="090C37"/>
                </a:solidFill>
              </a:rPr>
              <a:t>GEO may edit session titles. Any further changes require prior approval.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rgbClr val="090C37"/>
                </a:solidFill>
              </a:rPr>
              <a:t>Promote your session using our </a:t>
            </a:r>
            <a:r>
              <a:rPr lang="en-GB" sz="1200" dirty="0">
                <a:solidFill>
                  <a:srgbClr val="090C37"/>
                </a:solidFill>
                <a:hlinkClick r:id="rId4"/>
              </a:rPr>
              <a:t>social square template</a:t>
            </a:r>
            <a:endParaRPr lang="en-GB" sz="1200" dirty="0">
              <a:solidFill>
                <a:srgbClr val="090C37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4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141841-FEA8-5C05-75A8-6C0B8C52750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05472" y="1782995"/>
            <a:ext cx="4192622" cy="139192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1800" b="1" dirty="0">
                <a:solidFill>
                  <a:srgbClr val="C00000"/>
                </a:solidFill>
              </a:rPr>
              <a:t>KEY DEADLINES</a:t>
            </a:r>
            <a:br>
              <a:rPr lang="en-GB" sz="1800" b="1" dirty="0"/>
            </a:br>
            <a:endParaRPr lang="en-GB" sz="1800" b="1" dirty="0"/>
          </a:p>
          <a:p>
            <a:pPr>
              <a:lnSpc>
                <a:spcPct val="100000"/>
              </a:lnSpc>
            </a:pPr>
            <a:r>
              <a:rPr lang="en-GB" sz="1800" b="1" dirty="0"/>
              <a:t>📅 </a:t>
            </a:r>
            <a:r>
              <a:rPr lang="en-GB" b="1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Register for the </a:t>
            </a:r>
            <a:r>
              <a:rPr lang="en-GB" b="1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event </a:t>
            </a:r>
            <a:r>
              <a:rPr lang="en-GB" dirty="0"/>
              <a:t>as soon as possible (</a:t>
            </a:r>
            <a:r>
              <a:rPr lang="en-GB" b="1" dirty="0"/>
              <a:t>registration closes 3 September 2026</a:t>
            </a:r>
            <a:r>
              <a:rPr lang="en-GB" dirty="0"/>
              <a:t>).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090C37"/>
                </a:solidFill>
              </a:rPr>
              <a:t>📤</a:t>
            </a:r>
            <a:r>
              <a:rPr lang="en-GB" dirty="0">
                <a:solidFill>
                  <a:srgbClr val="090C37"/>
                </a:solidFill>
              </a:rPr>
              <a:t> </a:t>
            </a:r>
            <a:r>
              <a:rPr lang="en-GB" b="1" dirty="0">
                <a:solidFill>
                  <a:srgbClr val="090C37"/>
                </a:solidFill>
              </a:rPr>
              <a:t>Submit your final presentation, speaker bio and high-resolution headshot</a:t>
            </a:r>
            <a:r>
              <a:rPr lang="en-GB" dirty="0">
                <a:solidFill>
                  <a:srgbClr val="090C37"/>
                </a:solidFill>
              </a:rPr>
              <a:t> via the </a:t>
            </a:r>
            <a:r>
              <a:rPr lang="en-GB" b="1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 website </a:t>
            </a:r>
            <a:r>
              <a:rPr lang="en-GB" dirty="0">
                <a:solidFill>
                  <a:srgbClr val="090C37"/>
                </a:solidFill>
              </a:rPr>
              <a:t>or by email to </a:t>
            </a:r>
            <a:r>
              <a:rPr lang="en-GB" b="1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events@globalequity.org</a:t>
            </a:r>
            <a:r>
              <a:rPr lang="en-GB" dirty="0">
                <a:solidFill>
                  <a:srgbClr val="090C37"/>
                </a:solidFill>
              </a:rPr>
              <a:t>.</a:t>
            </a:r>
          </a:p>
          <a:p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582CB-B3D2-C1E3-3403-A7074E4029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7468" y="921335"/>
            <a:ext cx="6281622" cy="861660"/>
          </a:xfrm>
        </p:spPr>
        <p:txBody>
          <a:bodyPr/>
          <a:lstStyle/>
          <a:p>
            <a:r>
              <a:rPr lang="en-GB" dirty="0"/>
              <a:t>SPEAKER GUIDELINES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CB87D5C-5693-3158-8EBA-6CB38A2BCECE}"/>
              </a:ext>
            </a:extLst>
          </p:cNvPr>
          <p:cNvSpPr txBox="1">
            <a:spLocks/>
          </p:cNvSpPr>
          <p:nvPr/>
        </p:nvSpPr>
        <p:spPr>
          <a:xfrm>
            <a:off x="8263467" y="389864"/>
            <a:ext cx="2895600" cy="5314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04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b="0" dirty="0">
                <a:solidFill>
                  <a:srgbClr val="00B0F0"/>
                </a:solidFill>
              </a:rPr>
              <a:t>Read our </a:t>
            </a:r>
            <a:r>
              <a:rPr lang="en-GB" sz="1600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Speaker Tips and Tricks</a:t>
            </a:r>
            <a:r>
              <a:rPr lang="en-GB" sz="1600" dirty="0">
                <a:solidFill>
                  <a:srgbClr val="00DDDB"/>
                </a:solidFill>
              </a:rPr>
              <a:t> </a:t>
            </a:r>
            <a:r>
              <a:rPr lang="en-GB" sz="1600" b="0" dirty="0">
                <a:solidFill>
                  <a:srgbClr val="00B0F0"/>
                </a:solidFill>
              </a:rPr>
              <a:t>article to make the most of your time slot.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C6B6A84F-43F0-04CF-D252-9F1160938283}"/>
              </a:ext>
            </a:extLst>
          </p:cNvPr>
          <p:cNvSpPr txBox="1">
            <a:spLocks/>
          </p:cNvSpPr>
          <p:nvPr/>
        </p:nvSpPr>
        <p:spPr>
          <a:xfrm>
            <a:off x="7305472" y="5709741"/>
            <a:ext cx="2296524" cy="8616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04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400" b="0" dirty="0"/>
              <a:t>Contact us at </a:t>
            </a:r>
            <a:r>
              <a:rPr lang="en-GB" sz="1400" dirty="0">
                <a:hlinkClick r:id="rId7"/>
              </a:rPr>
              <a:t>events@globalequity.org</a:t>
            </a:r>
            <a:r>
              <a:rPr lang="en-GB" sz="1400" dirty="0"/>
              <a:t> </a:t>
            </a:r>
            <a:r>
              <a:rPr lang="en-GB" sz="1400" b="0" dirty="0"/>
              <a:t>with any questions.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4FD78-AEBB-275E-4B0A-40E93F979E9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48264" y="452619"/>
            <a:ext cx="715203" cy="6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70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74608C-3C5D-D5DD-69D0-FF5CC2468E2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445843" y="4148016"/>
            <a:ext cx="6477802" cy="761998"/>
          </a:xfrm>
        </p:spPr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sz="1600" dirty="0"/>
              <a:t>Response 1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sz="1600" dirty="0"/>
              <a:t>Response 2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sz="1600" dirty="0"/>
              <a:t>Response 3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sz="1600" dirty="0"/>
              <a:t>Response 4</a:t>
            </a:r>
          </a:p>
          <a:p>
            <a:endParaRPr lang="en-US" sz="16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2FDD310-C863-AD85-21D7-37C912CE0C51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  <a:pattFill prst="pct10">
            <a:fgClr>
              <a:srgbClr val="E7E6E6">
                <a:lumMod val="75000"/>
              </a:srgbClr>
            </a:fgClr>
            <a:bgClr>
              <a:prstClr val="white"/>
            </a:bgClr>
          </a:pattFill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69AF3-56ED-2471-BD62-959273F908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ENGAGEMENT ACTIVITY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D02AEE-6C1C-0102-86C6-324C0AD3C9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22813" y="2137337"/>
            <a:ext cx="6359688" cy="572648"/>
          </a:xfrm>
        </p:spPr>
        <p:txBody>
          <a:bodyPr/>
          <a:lstStyle/>
          <a:p>
            <a:r>
              <a:rPr lang="en-US" dirty="0"/>
              <a:t>Ask a question to engage the audience – there must be three engagement questions throughout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379497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566812-19A7-5A7E-550E-DBD3EBDB37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HAPPY TO ANSWER ANY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D24D8-16DC-9DF6-3E0A-8D36B125F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CCC483-E2B2-F374-6CB4-B11A85F6F8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F926AF-0DB3-6070-7A3E-D97B2C58D35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24B9C9-C203-D899-8E34-FE651D903C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0E493E-31C8-B193-995B-407A9A81E2C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93D9539-B7CF-3FAA-C3D6-D9310C88D4F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4B8D8A5-AB85-C54B-ABA4-D6862C9AD76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7B8771-AEDC-E990-AEC4-6F7A14B8ED0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B0E222-7961-004B-AE58-DDF96F0630A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25092D-E1EC-5CAB-F171-58B15167A5D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00DF1B0-2E73-6694-EF18-D88FA165594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EC6F3AE-1847-AFA0-B620-27845DD8515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768AC95-1E1C-FFF2-5EB7-83EBB2A7619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F91D85D-FD25-6C36-5F08-94E0991A1E4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D28FD58-76D6-5746-ED52-E6ED4C375A1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D388766-2757-EE77-4BD2-18A1C1661C4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7E64E8A-FE94-3906-19DE-A8CF474485A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41C02D0-1653-0234-6A5F-CDC289FCB43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DEF5DD2-A589-3F67-504D-C3E15ACBAE6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38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4A45E6-924E-27FC-1750-82001BFA64A8}"/>
              </a:ext>
            </a:extLst>
          </p:cNvPr>
          <p:cNvSpPr/>
          <p:nvPr/>
        </p:nvSpPr>
        <p:spPr>
          <a:xfrm>
            <a:off x="383721" y="375557"/>
            <a:ext cx="3804558" cy="6106886"/>
          </a:xfrm>
          <a:prstGeom prst="rect">
            <a:avLst/>
          </a:prstGeom>
          <a:solidFill>
            <a:srgbClr val="44546A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A08C433-ED5D-AC60-871F-479409D3460B}"/>
              </a:ext>
            </a:extLst>
          </p:cNvPr>
          <p:cNvSpPr txBox="1">
            <a:spLocks/>
          </p:cNvSpPr>
          <p:nvPr/>
        </p:nvSpPr>
        <p:spPr>
          <a:xfrm>
            <a:off x="777179" y="2713782"/>
            <a:ext cx="2996962" cy="840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940"/>
              </a:lnSpc>
              <a:spcBef>
                <a:spcPts val="0"/>
              </a:spcBef>
            </a:pPr>
            <a:r>
              <a:rPr lang="en-US" sz="2800" dirty="0">
                <a:solidFill>
                  <a:srgbClr val="090C37"/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REMEMBER TO</a:t>
            </a:r>
          </a:p>
          <a:p>
            <a:pPr>
              <a:lnSpc>
                <a:spcPts val="2940"/>
              </a:lnSpc>
              <a:spcBef>
                <a:spcPts val="0"/>
              </a:spcBef>
            </a:pPr>
            <a:r>
              <a:rPr lang="en-US" sz="2800" dirty="0">
                <a:solidFill>
                  <a:srgbClr val="090C37"/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CHECK OUT IN YOUR EVENT APP</a:t>
            </a:r>
            <a:endParaRPr lang="id-ID" sz="2800" dirty="0">
              <a:solidFill>
                <a:srgbClr val="090C37"/>
              </a:solidFill>
              <a:latin typeface="Century Gothic" panose="020B0502020202020204" pitchFamily="34" charset="0"/>
              <a:cs typeface="Poppins" panose="00000500000000000000" pitchFamily="50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83D1D7-F051-FA5E-A43A-B42F50169EB9}"/>
              </a:ext>
            </a:extLst>
          </p:cNvPr>
          <p:cNvSpPr txBox="1">
            <a:spLocks/>
          </p:cNvSpPr>
          <p:nvPr/>
        </p:nvSpPr>
        <p:spPr>
          <a:xfrm>
            <a:off x="5211955" y="1741351"/>
            <a:ext cx="5864209" cy="608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60"/>
              </a:lnSpc>
              <a:spcBef>
                <a:spcPts val="0"/>
              </a:spcBef>
              <a:buClr>
                <a:srgbClr val="009E99"/>
              </a:buClr>
              <a:buSzPct val="150000"/>
              <a:buNone/>
            </a:pPr>
            <a:r>
              <a:rPr lang="en-GB" dirty="0">
                <a:latin typeface="Century Gothic" panose="020B0502020202020204" pitchFamily="34" charset="0"/>
              </a:rPr>
              <a:t>YOU MUST TAP ‘</a:t>
            </a:r>
            <a:r>
              <a:rPr lang="en-GB" b="1" dirty="0">
                <a:latin typeface="Century Gothic" panose="020B0502020202020204" pitchFamily="34" charset="0"/>
              </a:rPr>
              <a:t>Checked-in. Would you like to check out?’ </a:t>
            </a:r>
          </a:p>
          <a:p>
            <a:pPr marL="0" indent="0">
              <a:lnSpc>
                <a:spcPts val="3060"/>
              </a:lnSpc>
              <a:spcBef>
                <a:spcPts val="0"/>
              </a:spcBef>
              <a:buClr>
                <a:srgbClr val="009E99"/>
              </a:buClr>
              <a:buSzPct val="150000"/>
              <a:buNone/>
            </a:pPr>
            <a:r>
              <a:rPr lang="en-GB" dirty="0">
                <a:latin typeface="Century Gothic" panose="020B0502020202020204" pitchFamily="34" charset="0"/>
              </a:rPr>
              <a:t>BEFORE LEAVING TO BE ELIGIBLE FOR CPE CREDIT</a:t>
            </a:r>
          </a:p>
          <a:p>
            <a:pPr marL="0" indent="0">
              <a:lnSpc>
                <a:spcPct val="100000"/>
              </a:lnSpc>
              <a:buClr>
                <a:srgbClr val="009E99"/>
              </a:buClr>
              <a:buSzPct val="150000"/>
              <a:buNone/>
            </a:pPr>
            <a:endParaRPr lang="en-GB" sz="9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771DC7-2A87-A038-69B5-BA70DD18E5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929" y="1729602"/>
            <a:ext cx="520700" cy="3175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E60C65-BBB8-3662-287B-4DA791082742}"/>
              </a:ext>
            </a:extLst>
          </p:cNvPr>
          <p:cNvCxnSpPr>
            <a:cxnSpLocks/>
          </p:cNvCxnSpPr>
          <p:nvPr/>
        </p:nvCxnSpPr>
        <p:spPr>
          <a:xfrm>
            <a:off x="5316495" y="3554223"/>
            <a:ext cx="6267956" cy="0"/>
          </a:xfrm>
          <a:prstGeom prst="line">
            <a:avLst/>
          </a:prstGeom>
          <a:ln w="12700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1A0D9BB-7F19-AF35-70FF-637800E6C5BE}"/>
              </a:ext>
            </a:extLst>
          </p:cNvPr>
          <p:cNvSpPr txBox="1">
            <a:spLocks/>
          </p:cNvSpPr>
          <p:nvPr/>
        </p:nvSpPr>
        <p:spPr>
          <a:xfrm>
            <a:off x="5211955" y="1030029"/>
            <a:ext cx="5680278" cy="487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E99"/>
              </a:buClr>
              <a:buSzPct val="150000"/>
              <a:buNone/>
            </a:pPr>
            <a:r>
              <a:rPr lang="en-GB" sz="1800" dirty="0">
                <a:solidFill>
                  <a:srgbClr val="00B0F0"/>
                </a:solidFill>
                <a:latin typeface="Century Gothic" panose="020B0502020202020204" pitchFamily="34" charset="0"/>
              </a:rPr>
              <a:t>How to earn Continuing Education Credit for this session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9850F1-8471-8C12-8947-B813C845B4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383" y="5169664"/>
            <a:ext cx="2706559" cy="969803"/>
          </a:xfrm>
          <a:prstGeom prst="rect">
            <a:avLst/>
          </a:prstGeom>
        </p:spPr>
      </p:pic>
      <p:pic>
        <p:nvPicPr>
          <p:cNvPr id="7" name="Picture 6" descr="A blue logo with green stars and a fish&#10;&#10;Description automatically generated">
            <a:extLst>
              <a:ext uri="{FF2B5EF4-FFF2-40B4-BE49-F238E27FC236}">
                <a16:creationId xmlns:a16="http://schemas.microsoft.com/office/drawing/2014/main" id="{21EC7162-3179-596B-6696-E78F0639E0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6495" y="4363110"/>
            <a:ext cx="1800991" cy="159937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9D52AED4-C0FF-D3FA-89EA-55D6E9FDA65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6065" t="41892"/>
          <a:stretch>
            <a:fillRect/>
          </a:stretch>
        </p:blipFill>
        <p:spPr>
          <a:xfrm>
            <a:off x="383721" y="375557"/>
            <a:ext cx="1854982" cy="19581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9343791-B60E-D83E-A38C-789D9ECB5039}"/>
              </a:ext>
            </a:extLst>
          </p:cNvPr>
          <p:cNvSpPr/>
          <p:nvPr/>
        </p:nvSpPr>
        <p:spPr>
          <a:xfrm>
            <a:off x="7830994" y="3707855"/>
            <a:ext cx="2923478" cy="2788035"/>
          </a:xfrm>
          <a:prstGeom prst="rect">
            <a:avLst/>
          </a:prstGeom>
          <a:solidFill>
            <a:schemeClr val="tx2">
              <a:alpha val="1014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80C2345-DEED-EE9E-2E1F-6DC6575BA8B3}"/>
              </a:ext>
            </a:extLst>
          </p:cNvPr>
          <p:cNvSpPr txBox="1">
            <a:spLocks/>
          </p:cNvSpPr>
          <p:nvPr/>
        </p:nvSpPr>
        <p:spPr>
          <a:xfrm>
            <a:off x="8046199" y="3941152"/>
            <a:ext cx="2493067" cy="260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E99"/>
              </a:buClr>
              <a:buSzPct val="150000"/>
              <a:buNone/>
            </a:pPr>
            <a:r>
              <a:rPr lang="en-GB" sz="1300" dirty="0">
                <a:latin typeface="Century Gothic" panose="020B0502020202020204" pitchFamily="34" charset="0"/>
              </a:rPr>
              <a:t>Download the event app and navigate to this session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EEC3BE-31D4-8A31-A35B-24DF53A98FE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5633" y="4431511"/>
            <a:ext cx="1834198" cy="183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88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4A45E6-924E-27FC-1750-82001BFA64A8}"/>
              </a:ext>
            </a:extLst>
          </p:cNvPr>
          <p:cNvSpPr/>
          <p:nvPr/>
        </p:nvSpPr>
        <p:spPr>
          <a:xfrm>
            <a:off x="383721" y="375557"/>
            <a:ext cx="3804558" cy="6106886"/>
          </a:xfrm>
          <a:prstGeom prst="rect">
            <a:avLst/>
          </a:prstGeom>
          <a:solidFill>
            <a:srgbClr val="44546A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BBAC18-EF6D-B9FE-D539-7EA13764DF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721" y="2713782"/>
            <a:ext cx="3804558" cy="376866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A08C433-ED5D-AC60-871F-479409D3460B}"/>
              </a:ext>
            </a:extLst>
          </p:cNvPr>
          <p:cNvSpPr txBox="1">
            <a:spLocks/>
          </p:cNvSpPr>
          <p:nvPr/>
        </p:nvSpPr>
        <p:spPr>
          <a:xfrm>
            <a:off x="777179" y="1135941"/>
            <a:ext cx="4079828" cy="886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940"/>
              </a:lnSpc>
              <a:spcBef>
                <a:spcPts val="0"/>
              </a:spcBef>
            </a:pPr>
            <a:r>
              <a:rPr lang="en-US" sz="3000" dirty="0">
                <a:solidFill>
                  <a:srgbClr val="090C37"/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 HOPE YOU ENJOYED THIS SESSION</a:t>
            </a:r>
            <a:endParaRPr lang="id-ID" sz="3000" dirty="0">
              <a:solidFill>
                <a:srgbClr val="090C37"/>
              </a:solidFill>
              <a:latin typeface="Century Gothic" panose="020B0502020202020204" pitchFamily="34" charset="0"/>
              <a:cs typeface="Poppins" panose="00000500000000000000" pitchFamily="50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83D1D7-F051-FA5E-A43A-B42F50169EB9}"/>
              </a:ext>
            </a:extLst>
          </p:cNvPr>
          <p:cNvSpPr txBox="1">
            <a:spLocks/>
          </p:cNvSpPr>
          <p:nvPr/>
        </p:nvSpPr>
        <p:spPr>
          <a:xfrm>
            <a:off x="5222603" y="980412"/>
            <a:ext cx="5864209" cy="608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60"/>
              </a:lnSpc>
              <a:spcBef>
                <a:spcPts val="0"/>
              </a:spcBef>
              <a:buClr>
                <a:srgbClr val="009E99"/>
              </a:buClr>
              <a:buSzPct val="150000"/>
              <a:buNone/>
            </a:pPr>
            <a:r>
              <a:rPr lang="en-GB" b="1" dirty="0">
                <a:latin typeface="Century Gothic" panose="020B0502020202020204" pitchFamily="34" charset="0"/>
              </a:rPr>
              <a:t>THANK YOU </a:t>
            </a:r>
            <a:r>
              <a:rPr lang="en-GB" dirty="0">
                <a:latin typeface="Century Gothic" panose="020B0502020202020204" pitchFamily="34" charset="0"/>
              </a:rPr>
              <a:t>FOR ATTENDING</a:t>
            </a:r>
          </a:p>
          <a:p>
            <a:pPr marL="0" indent="0">
              <a:lnSpc>
                <a:spcPts val="3060"/>
              </a:lnSpc>
              <a:spcBef>
                <a:spcPts val="0"/>
              </a:spcBef>
              <a:buClr>
                <a:srgbClr val="009E99"/>
              </a:buClr>
              <a:buSzPct val="150000"/>
              <a:buNone/>
            </a:pPr>
            <a:r>
              <a:rPr lang="en-GB" dirty="0">
                <a:latin typeface="Century Gothic" panose="020B0502020202020204" pitchFamily="34" charset="0"/>
              </a:rPr>
              <a:t>EAST COAST 2026</a:t>
            </a:r>
          </a:p>
          <a:p>
            <a:pPr marL="0" indent="0">
              <a:lnSpc>
                <a:spcPct val="100000"/>
              </a:lnSpc>
              <a:buClr>
                <a:srgbClr val="009E99"/>
              </a:buClr>
              <a:buSzPct val="150000"/>
              <a:buNone/>
            </a:pPr>
            <a:endParaRPr lang="en-GB" sz="9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771DC7-2A87-A038-69B5-BA70DD18E5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929" y="1729602"/>
            <a:ext cx="520700" cy="317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747F9F-7147-4107-C6E0-0E21BAEFC7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8866" y="5460522"/>
            <a:ext cx="2836233" cy="101626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E60C65-BBB8-3662-287B-4DA791082742}"/>
              </a:ext>
            </a:extLst>
          </p:cNvPr>
          <p:cNvCxnSpPr>
            <a:cxnSpLocks/>
          </p:cNvCxnSpPr>
          <p:nvPr/>
        </p:nvCxnSpPr>
        <p:spPr>
          <a:xfrm>
            <a:off x="5327143" y="2154621"/>
            <a:ext cx="6267956" cy="0"/>
          </a:xfrm>
          <a:prstGeom prst="line">
            <a:avLst/>
          </a:prstGeom>
          <a:ln w="12700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8825E7C-28B1-5BAC-62E7-1538FE04EFA8}"/>
              </a:ext>
            </a:extLst>
          </p:cNvPr>
          <p:cNvSpPr txBox="1">
            <a:spLocks/>
          </p:cNvSpPr>
          <p:nvPr/>
        </p:nvSpPr>
        <p:spPr>
          <a:xfrm>
            <a:off x="5222603" y="2289530"/>
            <a:ext cx="6192218" cy="10275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E99"/>
              </a:buClr>
              <a:buSzPct val="150000"/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COLLECTING CPE CREDITS?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REMEMBER TO 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OUT OF THIS SESSION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YOUR EVENT APP</a:t>
            </a:r>
          </a:p>
          <a:p>
            <a:pPr marL="0" indent="0">
              <a:buClr>
                <a:srgbClr val="009E99"/>
              </a:buClr>
              <a:buSzPct val="150000"/>
              <a:buNone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CPE credits are provided for live events and webcasts only. Please visit the 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Continuing Education 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Event Policies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on our website for more information</a:t>
            </a:r>
          </a:p>
          <a:p>
            <a:pPr marL="0" indent="0">
              <a:buClr>
                <a:srgbClr val="009E99"/>
              </a:buClr>
              <a:buSzPct val="150000"/>
              <a:buNone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Please provide your feedback on this session via the event app.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E39468-C160-8CDA-48B5-4D2457F04244}"/>
              </a:ext>
            </a:extLst>
          </p:cNvPr>
          <p:cNvSpPr/>
          <p:nvPr/>
        </p:nvSpPr>
        <p:spPr>
          <a:xfrm>
            <a:off x="4448630" y="3867807"/>
            <a:ext cx="7743370" cy="1036795"/>
          </a:xfrm>
          <a:prstGeom prst="rect">
            <a:avLst/>
          </a:prstGeom>
          <a:solidFill>
            <a:schemeClr val="tx2">
              <a:alpha val="1014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1A0D9BB-7F19-AF35-70FF-637800E6C5BE}"/>
              </a:ext>
            </a:extLst>
          </p:cNvPr>
          <p:cNvSpPr txBox="1">
            <a:spLocks/>
          </p:cNvSpPr>
          <p:nvPr/>
        </p:nvSpPr>
        <p:spPr>
          <a:xfrm>
            <a:off x="5314568" y="4110438"/>
            <a:ext cx="5680278" cy="487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E99"/>
              </a:buClr>
              <a:buSzPct val="150000"/>
              <a:buNone/>
            </a:pPr>
            <a:r>
              <a:rPr lang="en-GB" sz="1300" b="1" dirty="0">
                <a:latin typeface="Century Gothic" panose="020B0502020202020204" pitchFamily="34" charset="0"/>
              </a:rPr>
              <a:t>A feedback survey will be shared after the event – thank you for helping to improve future events by providing your feedback!</a:t>
            </a:r>
          </a:p>
        </p:txBody>
      </p:sp>
    </p:spTree>
    <p:extLst>
      <p:ext uri="{BB962C8B-B14F-4D97-AF65-F5344CB8AC3E}">
        <p14:creationId xmlns:p14="http://schemas.microsoft.com/office/powerpoint/2010/main" val="1587439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9D2EC2-3AA9-BD8F-0D1C-148938418E9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30E580-2A99-0C84-A5AC-A30E24520B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SESSION MATERIALS WILL BE MADE AVAILABLE IN THE EVENT APP AND ON </a:t>
            </a:r>
            <a:r>
              <a:rPr lang="en-US" b="1" dirty="0"/>
              <a:t>GEOLEARN</a:t>
            </a:r>
            <a:r>
              <a:rPr lang="en-US" dirty="0"/>
              <a:t>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1787706-BC05-3048-FF3E-F2045A1C033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custGeom>
            <a:avLst/>
            <a:gdLst>
              <a:gd name="connsiteX0" fmla="*/ 3302601 w 4511040"/>
              <a:gd name="connsiteY0" fmla="*/ 1835367 h 3527367"/>
              <a:gd name="connsiteX1" fmla="*/ 4511040 w 4511040"/>
              <a:gd name="connsiteY1" fmla="*/ 1835367 h 3527367"/>
              <a:gd name="connsiteX2" fmla="*/ 4511040 w 4511040"/>
              <a:gd name="connsiteY2" fmla="*/ 3527367 h 3527367"/>
              <a:gd name="connsiteX3" fmla="*/ 3302601 w 4511040"/>
              <a:gd name="connsiteY3" fmla="*/ 3527367 h 3527367"/>
              <a:gd name="connsiteX4" fmla="*/ 0 w 4511040"/>
              <a:gd name="connsiteY4" fmla="*/ 1835367 h 3527367"/>
              <a:gd name="connsiteX5" fmla="*/ 3146107 w 4511040"/>
              <a:gd name="connsiteY5" fmla="*/ 1835367 h 3527367"/>
              <a:gd name="connsiteX6" fmla="*/ 3146107 w 4511040"/>
              <a:gd name="connsiteY6" fmla="*/ 3527367 h 3527367"/>
              <a:gd name="connsiteX7" fmla="*/ 0 w 4511040"/>
              <a:gd name="connsiteY7" fmla="*/ 3527367 h 3527367"/>
              <a:gd name="connsiteX8" fmla="*/ 0 w 4511040"/>
              <a:gd name="connsiteY8" fmla="*/ 0 h 3527367"/>
              <a:gd name="connsiteX9" fmla="*/ 4511040 w 4511040"/>
              <a:gd name="connsiteY9" fmla="*/ 0 h 3527367"/>
              <a:gd name="connsiteX10" fmla="*/ 4511040 w 4511040"/>
              <a:gd name="connsiteY10" fmla="*/ 1692000 h 3527367"/>
              <a:gd name="connsiteX11" fmla="*/ 0 w 4511040"/>
              <a:gd name="connsiteY11" fmla="*/ 1692000 h 352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1040" h="3527367">
                <a:moveTo>
                  <a:pt x="3302601" y="1835367"/>
                </a:moveTo>
                <a:lnTo>
                  <a:pt x="4511040" y="1835367"/>
                </a:lnTo>
                <a:lnTo>
                  <a:pt x="4511040" y="3527367"/>
                </a:lnTo>
                <a:lnTo>
                  <a:pt x="3302601" y="3527367"/>
                </a:lnTo>
                <a:close/>
                <a:moveTo>
                  <a:pt x="0" y="1835367"/>
                </a:moveTo>
                <a:lnTo>
                  <a:pt x="3146107" y="1835367"/>
                </a:lnTo>
                <a:lnTo>
                  <a:pt x="3146107" y="3527367"/>
                </a:lnTo>
                <a:lnTo>
                  <a:pt x="0" y="3527367"/>
                </a:lnTo>
                <a:close/>
                <a:moveTo>
                  <a:pt x="0" y="0"/>
                </a:moveTo>
                <a:lnTo>
                  <a:pt x="4511040" y="0"/>
                </a:lnTo>
                <a:lnTo>
                  <a:pt x="4511040" y="1692000"/>
                </a:lnTo>
                <a:lnTo>
                  <a:pt x="0" y="1692000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prstClr val="white"/>
            </a:bgClr>
          </a:pattFill>
        </p:spPr>
      </p:pic>
    </p:spTree>
    <p:extLst>
      <p:ext uri="{BB962C8B-B14F-4D97-AF65-F5344CB8AC3E}">
        <p14:creationId xmlns:p14="http://schemas.microsoft.com/office/powerpoint/2010/main" val="3899122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3498B6-FFBD-EAF1-0E35-EB33E5E01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95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8736A-E0D4-7E25-7548-A9824C45D7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72ADD-874B-14F3-1FEE-23E7608669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49C8FC-64E5-AC7B-603E-538D27C981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3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4A45E6-924E-27FC-1750-82001BFA64A8}"/>
              </a:ext>
            </a:extLst>
          </p:cNvPr>
          <p:cNvSpPr/>
          <p:nvPr/>
        </p:nvSpPr>
        <p:spPr>
          <a:xfrm>
            <a:off x="383721" y="375557"/>
            <a:ext cx="3804558" cy="6106886"/>
          </a:xfrm>
          <a:prstGeom prst="rect">
            <a:avLst/>
          </a:prstGeom>
          <a:solidFill>
            <a:srgbClr val="44546A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C278AE-C004-2865-A9FD-09B2F418F55E}"/>
              </a:ext>
            </a:extLst>
          </p:cNvPr>
          <p:cNvSpPr/>
          <p:nvPr/>
        </p:nvSpPr>
        <p:spPr>
          <a:xfrm>
            <a:off x="8586217" y="3319022"/>
            <a:ext cx="2923478" cy="2788035"/>
          </a:xfrm>
          <a:prstGeom prst="rect">
            <a:avLst/>
          </a:prstGeom>
          <a:solidFill>
            <a:schemeClr val="tx2">
              <a:alpha val="1014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A08C433-ED5D-AC60-871F-479409D3460B}"/>
              </a:ext>
            </a:extLst>
          </p:cNvPr>
          <p:cNvSpPr txBox="1">
            <a:spLocks/>
          </p:cNvSpPr>
          <p:nvPr/>
        </p:nvSpPr>
        <p:spPr>
          <a:xfrm>
            <a:off x="777179" y="2873765"/>
            <a:ext cx="2890399" cy="886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940"/>
              </a:lnSpc>
              <a:spcBef>
                <a:spcPts val="0"/>
              </a:spcBef>
            </a:pPr>
            <a:r>
              <a:rPr lang="en-US" sz="3000" dirty="0">
                <a:solidFill>
                  <a:srgbClr val="090C37"/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CHECKING IN</a:t>
            </a:r>
          </a:p>
          <a:p>
            <a:pPr>
              <a:lnSpc>
                <a:spcPts val="2940"/>
              </a:lnSpc>
              <a:spcBef>
                <a:spcPts val="0"/>
              </a:spcBef>
            </a:pPr>
            <a:r>
              <a:rPr lang="en-US" sz="3000" dirty="0">
                <a:solidFill>
                  <a:srgbClr val="090C37"/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TO THE</a:t>
            </a:r>
          </a:p>
          <a:p>
            <a:pPr>
              <a:lnSpc>
                <a:spcPts val="2940"/>
              </a:lnSpc>
              <a:spcBef>
                <a:spcPts val="0"/>
              </a:spcBef>
            </a:pPr>
            <a:r>
              <a:rPr lang="en-US" sz="3000" dirty="0">
                <a:solidFill>
                  <a:srgbClr val="090C37"/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SESSIONS</a:t>
            </a:r>
            <a:endParaRPr lang="id-ID" sz="3000" dirty="0">
              <a:solidFill>
                <a:srgbClr val="090C37"/>
              </a:solidFill>
              <a:latin typeface="Century Gothic" panose="020B0502020202020204" pitchFamily="34" charset="0"/>
              <a:cs typeface="Poppins" panose="00000500000000000000" pitchFamily="50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83D1D7-F051-FA5E-A43A-B42F50169EB9}"/>
              </a:ext>
            </a:extLst>
          </p:cNvPr>
          <p:cNvSpPr txBox="1">
            <a:spLocks/>
          </p:cNvSpPr>
          <p:nvPr/>
        </p:nvSpPr>
        <p:spPr>
          <a:xfrm>
            <a:off x="5222603" y="657788"/>
            <a:ext cx="5864209" cy="608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60"/>
              </a:lnSpc>
              <a:spcBef>
                <a:spcPts val="0"/>
              </a:spcBef>
              <a:buClr>
                <a:srgbClr val="009E99"/>
              </a:buClr>
              <a:buSzPct val="150000"/>
              <a:buNone/>
            </a:pPr>
            <a:r>
              <a:rPr lang="en-GB" b="1">
                <a:latin typeface="Century Gothic" panose="020B0502020202020204" pitchFamily="34" charset="0"/>
              </a:rPr>
              <a:t>HOW TO EARN CONTINUING EDUCATION CREDIT FOR THIS SESSION</a:t>
            </a:r>
            <a:endParaRPr lang="en-GB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009E99"/>
              </a:buClr>
              <a:buSzPct val="150000"/>
              <a:buNone/>
            </a:pPr>
            <a:endParaRPr lang="en-GB" sz="9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771DC7-2A87-A038-69B5-BA70DD18E5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929" y="1729602"/>
            <a:ext cx="520700" cy="3175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E60C65-BBB8-3662-287B-4DA791082742}"/>
              </a:ext>
            </a:extLst>
          </p:cNvPr>
          <p:cNvCxnSpPr>
            <a:cxnSpLocks/>
          </p:cNvCxnSpPr>
          <p:nvPr/>
        </p:nvCxnSpPr>
        <p:spPr>
          <a:xfrm>
            <a:off x="5327143" y="2021183"/>
            <a:ext cx="6267956" cy="0"/>
          </a:xfrm>
          <a:prstGeom prst="line">
            <a:avLst/>
          </a:prstGeom>
          <a:ln w="12700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8825E7C-28B1-5BAC-62E7-1538FE04EFA8}"/>
              </a:ext>
            </a:extLst>
          </p:cNvPr>
          <p:cNvSpPr txBox="1">
            <a:spLocks/>
          </p:cNvSpPr>
          <p:nvPr/>
        </p:nvSpPr>
        <p:spPr>
          <a:xfrm>
            <a:off x="6604115" y="2195940"/>
            <a:ext cx="5204164" cy="42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E99"/>
              </a:buClr>
              <a:buSzPct val="150000"/>
              <a:buNone/>
            </a:pPr>
            <a:r>
              <a:rPr lang="en-GB" sz="1300" dirty="0">
                <a:solidFill>
                  <a:srgbClr val="00B0F0"/>
                </a:solidFill>
                <a:latin typeface="Century Gothic" panose="020B0502020202020204" pitchFamily="34" charset="0"/>
              </a:rPr>
              <a:t>To be eligible for CPE, you must create a timestamp:</a:t>
            </a:r>
          </a:p>
          <a:p>
            <a:pPr marL="0" indent="0">
              <a:buClr>
                <a:srgbClr val="009E99"/>
              </a:buClr>
              <a:buSzPct val="150000"/>
              <a:buNone/>
            </a:pPr>
            <a:r>
              <a:rPr lang="en-GB" sz="1300" dirty="0">
                <a:latin typeface="Century Gothic" panose="020B0502020202020204" pitchFamily="34" charset="0"/>
              </a:rPr>
              <a:t>Go to the session in the event app and tap </a:t>
            </a:r>
            <a:r>
              <a:rPr lang="en-GB" sz="1300" b="1" dirty="0">
                <a:latin typeface="Century Gothic" panose="020B0502020202020204" pitchFamily="34" charset="0"/>
              </a:rPr>
              <a:t>‘Check in’</a:t>
            </a:r>
            <a:endParaRPr lang="en-GB" sz="1300" dirty="0">
              <a:latin typeface="Century Gothic" panose="020B0502020202020204" pitchFamily="34" charset="0"/>
            </a:endParaRPr>
          </a:p>
          <a:p>
            <a:pPr marL="0" indent="0">
              <a:buClr>
                <a:srgbClr val="009E99"/>
              </a:buClr>
              <a:buSzPct val="150000"/>
              <a:buNone/>
            </a:pPr>
            <a:r>
              <a:rPr lang="en-GB" sz="1300" dirty="0">
                <a:latin typeface="Century Gothic" panose="020B0502020202020204" pitchFamily="34" charset="0"/>
              </a:rPr>
              <a:t>At the end of the session, tap ‘</a:t>
            </a:r>
            <a:r>
              <a:rPr lang="en-GB" sz="1300" b="1" dirty="0">
                <a:latin typeface="Century Gothic" panose="020B0502020202020204" pitchFamily="34" charset="0"/>
              </a:rPr>
              <a:t>Checked-in. Would you like to check out?’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E39468-C160-8CDA-48B5-4D2457F04244}"/>
              </a:ext>
            </a:extLst>
          </p:cNvPr>
          <p:cNvSpPr/>
          <p:nvPr/>
        </p:nvSpPr>
        <p:spPr>
          <a:xfrm>
            <a:off x="5231229" y="3317102"/>
            <a:ext cx="2923478" cy="2788035"/>
          </a:xfrm>
          <a:prstGeom prst="rect">
            <a:avLst/>
          </a:prstGeom>
          <a:solidFill>
            <a:schemeClr val="tx2">
              <a:alpha val="1014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1A0D9BB-7F19-AF35-70FF-637800E6C5BE}"/>
              </a:ext>
            </a:extLst>
          </p:cNvPr>
          <p:cNvSpPr txBox="1">
            <a:spLocks/>
          </p:cNvSpPr>
          <p:nvPr/>
        </p:nvSpPr>
        <p:spPr>
          <a:xfrm>
            <a:off x="8825840" y="3568168"/>
            <a:ext cx="2493067" cy="260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E99"/>
              </a:buClr>
              <a:buSzPct val="150000"/>
              <a:buNone/>
            </a:pPr>
            <a:r>
              <a:rPr lang="en-GB" sz="1300" dirty="0">
                <a:latin typeface="Century Gothic" panose="020B0502020202020204" pitchFamily="34" charset="0"/>
              </a:rPr>
              <a:t>Visit the CPE’s online portal to record your credit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5EF410-3B7E-C7AE-AA81-64BF05570E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383" y="5169664"/>
            <a:ext cx="2706559" cy="96980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5DA7B2B-39B2-E8BB-97FF-C8E07E621825}"/>
              </a:ext>
            </a:extLst>
          </p:cNvPr>
          <p:cNvGrpSpPr/>
          <p:nvPr/>
        </p:nvGrpSpPr>
        <p:grpSpPr>
          <a:xfrm>
            <a:off x="9079410" y="4046526"/>
            <a:ext cx="1937092" cy="1899477"/>
            <a:chOff x="4982804" y="2868604"/>
            <a:chExt cx="2481851" cy="2363030"/>
          </a:xfrm>
        </p:grpSpPr>
        <p:pic>
          <p:nvPicPr>
            <p:cNvPr id="18" name="Picture 17" descr="A black background with red text&#10;&#10;Description automatically generated">
              <a:extLst>
                <a:ext uri="{FF2B5EF4-FFF2-40B4-BE49-F238E27FC236}">
                  <a16:creationId xmlns:a16="http://schemas.microsoft.com/office/drawing/2014/main" id="{94793A9A-AC05-6A0E-95F2-6A40A11188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92653" y="2868604"/>
              <a:ext cx="1571109" cy="1599375"/>
            </a:xfrm>
            <a:prstGeom prst="rect">
              <a:avLst/>
            </a:prstGeom>
          </p:spPr>
        </p:pic>
        <p:pic>
          <p:nvPicPr>
            <p:cNvPr id="19" name="Picture 18" descr="A black background with red text&#10;&#10;Description automatically generated">
              <a:extLst>
                <a:ext uri="{FF2B5EF4-FFF2-40B4-BE49-F238E27FC236}">
                  <a16:creationId xmlns:a16="http://schemas.microsoft.com/office/drawing/2014/main" id="{625979F3-CB90-82D4-3D1B-C1C111595C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89"/>
            <a:stretch/>
          </p:blipFill>
          <p:spPr>
            <a:xfrm>
              <a:off x="4982804" y="4067723"/>
              <a:ext cx="2481851" cy="1163911"/>
            </a:xfrm>
            <a:prstGeom prst="rect">
              <a:avLst/>
            </a:prstGeom>
          </p:spPr>
        </p:pic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1207AC0-8412-C9AB-0ECD-B1C6F9FDFF6A}"/>
              </a:ext>
            </a:extLst>
          </p:cNvPr>
          <p:cNvCxnSpPr>
            <a:cxnSpLocks/>
          </p:cNvCxnSpPr>
          <p:nvPr/>
        </p:nvCxnSpPr>
        <p:spPr>
          <a:xfrm>
            <a:off x="5327143" y="6482443"/>
            <a:ext cx="6267956" cy="0"/>
          </a:xfrm>
          <a:prstGeom prst="line">
            <a:avLst/>
          </a:prstGeom>
          <a:ln w="12700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262170E6-2266-09D6-8363-730BC2D9728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6065" t="41892"/>
          <a:stretch>
            <a:fillRect/>
          </a:stretch>
        </p:blipFill>
        <p:spPr>
          <a:xfrm>
            <a:off x="383721" y="375557"/>
            <a:ext cx="1854982" cy="195815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A6DA4BD-F413-8C21-A745-F5EE1949C886}"/>
              </a:ext>
            </a:extLst>
          </p:cNvPr>
          <p:cNvSpPr txBox="1">
            <a:spLocks/>
          </p:cNvSpPr>
          <p:nvPr/>
        </p:nvSpPr>
        <p:spPr>
          <a:xfrm>
            <a:off x="5446434" y="3550399"/>
            <a:ext cx="2493067" cy="260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E99"/>
              </a:buClr>
              <a:buSzPct val="150000"/>
              <a:buNone/>
            </a:pPr>
            <a:r>
              <a:rPr lang="en-GB" sz="1300" dirty="0">
                <a:latin typeface="Century Gothic" panose="020B0502020202020204" pitchFamily="34" charset="0"/>
              </a:rPr>
              <a:t>Download the event app and navigate to this session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6A6B11-5E94-BFB8-91FB-0C0939A39A9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17" b="96996" l="762" r="96381">
                        <a14:foregroundMark x1="69143" y1="7940" x2="69143" y2="7940"/>
                        <a14:foregroundMark x1="76952" y1="6009" x2="76952" y2="6009"/>
                        <a14:foregroundMark x1="77333" y1="1717" x2="77333" y2="1717"/>
                        <a14:foregroundMark x1="5905" y1="36266" x2="5905" y2="36266"/>
                        <a14:foregroundMark x1="952" y1="45064" x2="952" y2="45064"/>
                        <a14:foregroundMark x1="2857" y1="66524" x2="2857" y2="66524"/>
                        <a14:foregroundMark x1="6095" y1="97210" x2="6095" y2="97210"/>
                        <a14:foregroundMark x1="14095" y1="93133" x2="14095" y2="93133"/>
                        <a14:foregroundMark x1="28762" y1="93562" x2="28762" y2="93562"/>
                        <a14:foregroundMark x1="37143" y1="93991" x2="37143" y2="93991"/>
                        <a14:foregroundMark x1="50476" y1="95923" x2="50476" y2="95923"/>
                        <a14:foregroundMark x1="41333" y1="78326" x2="41333" y2="78326"/>
                        <a14:foregroundMark x1="68571" y1="72103" x2="68571" y2="72103"/>
                        <a14:foregroundMark x1="96381" y1="39914" x2="96381" y2="39914"/>
                        <a14:foregroundMark x1="82857" y1="95708" x2="82857" y2="95708"/>
                        <a14:foregroundMark x1="74667" y1="93991" x2="74667" y2="93991"/>
                        <a14:foregroundMark x1="75048" y1="94206" x2="75048" y2="94206"/>
                        <a14:foregroundMark x1="63810" y1="93348" x2="63810" y2="93348"/>
                        <a14:backgroundMark x1="73524" y1="98498" x2="73524" y2="98498"/>
                        <a14:backgroundMark x1="72762" y1="93777" x2="72762" y2="937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7143" y="2098806"/>
            <a:ext cx="1202662" cy="10675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C6CC54-4838-8720-1791-80758D53769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7016" y="4053429"/>
            <a:ext cx="1834198" cy="183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43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13E7E54-CF5C-D88E-FBC9-F05C4F4401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2D7BEF-5D14-8D16-D2F3-D016270F77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1ADEBC-FBAB-6015-733A-45FDCEF0A96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3E60E-DE3F-C631-025E-474188DC3F6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48DC40-CCA6-FA01-07F3-5CB93341ED2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BECE89-F988-26F4-DF5F-0337B6AB00B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5A4FC7-5D1D-D3E1-2E75-EDF7FAA281D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204F2C2-A237-4BB6-E17E-B5AECCD78E7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CE7A30-295A-8195-3776-0FC514F55C9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461FC4A-27A4-93F7-AFBB-1651C4213CD5}"/>
              </a:ext>
            </a:extLst>
          </p:cNvPr>
          <p:cNvSpPr txBox="1">
            <a:spLocks/>
          </p:cNvSpPr>
          <p:nvPr/>
        </p:nvSpPr>
        <p:spPr>
          <a:xfrm>
            <a:off x="616488" y="1037210"/>
            <a:ext cx="3752754" cy="15307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OUR SPEAKERS</a:t>
            </a:r>
          </a:p>
        </p:txBody>
      </p:sp>
    </p:spTree>
    <p:extLst>
      <p:ext uri="{BB962C8B-B14F-4D97-AF65-F5344CB8AC3E}">
        <p14:creationId xmlns:p14="http://schemas.microsoft.com/office/powerpoint/2010/main" val="2674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BC21EDF-A1D2-3041-2FED-46E181232C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4D5338-0FC9-86CD-B621-10C62EC5B4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E6B6071-8A58-44B5-4D97-6C6BFEB2251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286787-7678-5559-33AB-765E5E711C3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5416029-4B7C-ACAD-D560-CF35E96BB55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A0867F5-E34B-B3EB-2731-1C3A689379F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CF915B0-9758-919F-6D5B-A100281E76F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OUR SPEAKERS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36F7CD0-BF3F-B573-8157-D2D50C42F2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DEA369A-013F-17E4-DC27-293EA78BF9C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7AF692B-45EF-6562-05FF-C8FC9D8213F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535CD64-2F2C-DE24-3D6B-50476AB894B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E8BA313-A6AD-D0F3-2103-82D6CFF912B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E354808-2E0E-34F6-320B-A2B6BBEE742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775E22-33B6-A9DA-68DE-9B9D4018425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D8878CF-BDC1-E8DA-11D4-B70A716ACC6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B5A0A20-5142-8211-27DB-953D04E7226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F3B3130-9C6F-930E-570A-226439AAA09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D9ED33C-9B9A-D319-AF72-A2BC3FCEE7B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3E1D9AA-0CC9-3EE0-6B5E-7A35691C949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07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3049B-2EE2-C36B-DD23-5275F61420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SECTION DIVIDER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55521-4A9A-127A-B76F-8CFEA812CF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37753E-158A-FDC9-653D-A31DA3F016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962839E0-58D4-5ED8-E4EE-DF45D8D8970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  <a:pattFill prst="pct5">
            <a:fgClr>
              <a:srgbClr val="44546A"/>
            </a:fgClr>
            <a:bgClr>
              <a:prstClr val="white"/>
            </a:bgClr>
          </a:pattFill>
        </p:spPr>
      </p:pic>
    </p:spTree>
    <p:extLst>
      <p:ext uri="{BB962C8B-B14F-4D97-AF65-F5344CB8AC3E}">
        <p14:creationId xmlns:p14="http://schemas.microsoft.com/office/powerpoint/2010/main" val="2180582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FABC79-2165-2D73-4ABC-1E3BBC524D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4392D-2EA8-48F1-B9B0-4B2EFC5BC1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40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53EC49-64BA-83AC-0D27-D2A2D92373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/>
              <a:t>Add your body copy to this slide</a:t>
            </a:r>
          </a:p>
        </p:txBody>
      </p:sp>
    </p:spTree>
    <p:extLst>
      <p:ext uri="{BB962C8B-B14F-4D97-AF65-F5344CB8AC3E}">
        <p14:creationId xmlns:p14="http://schemas.microsoft.com/office/powerpoint/2010/main" val="8180010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F4F4"/>
      </a:accent1>
      <a:accent2>
        <a:srgbClr val="C2C8D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FPCFonts">
      <a:majorFont>
        <a:latin typeface="Public Sans Black"/>
        <a:ea typeface=""/>
        <a:cs typeface=""/>
      </a:majorFont>
      <a:minorFont>
        <a:latin typeface="Public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ctr">
        <a:normAutofit/>
      </a:bodyPr>
      <a:lstStyle>
        <a:defPPr algn="l">
          <a:spcBef>
            <a:spcPts val="0"/>
          </a:spcBef>
          <a:defRPr sz="3200" b="1" dirty="0">
            <a:solidFill>
              <a:schemeClr val="tx1">
                <a:lumMod val="85000"/>
                <a:lumOff val="15000"/>
              </a:schemeClr>
            </a:solidFill>
            <a:latin typeface="Poppins" panose="00000500000000000000" pitchFamily="50" charset="0"/>
            <a:cs typeface="Poppins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13345</TotalTime>
  <Words>473</Words>
  <Application>Microsoft Office PowerPoint</Application>
  <PresentationFormat>Widescreen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Poppins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 Meyta</dc:creator>
  <cp:lastModifiedBy>Kate Scorer</cp:lastModifiedBy>
  <cp:revision>383</cp:revision>
  <dcterms:created xsi:type="dcterms:W3CDTF">2021-01-07T03:58:06Z</dcterms:created>
  <dcterms:modified xsi:type="dcterms:W3CDTF">2026-07-10T06:05:16Z</dcterms:modified>
</cp:coreProperties>
</file>