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handoutMasterIdLst>
    <p:handoutMasterId r:id="rId16"/>
  </p:handoutMasterIdLst>
  <p:sldIdLst>
    <p:sldId id="445" r:id="rId2"/>
    <p:sldId id="428" r:id="rId3"/>
    <p:sldId id="317" r:id="rId4"/>
    <p:sldId id="436" r:id="rId5"/>
    <p:sldId id="439" r:id="rId6"/>
    <p:sldId id="430" r:id="rId7"/>
    <p:sldId id="441" r:id="rId8"/>
    <p:sldId id="444" r:id="rId9"/>
    <p:sldId id="443" r:id="rId10"/>
    <p:sldId id="424" r:id="rId11"/>
    <p:sldId id="442" r:id="rId12"/>
    <p:sldId id="437" r:id="rId13"/>
    <p:sldId id="434" r:id="rId14"/>
    <p:sldId id="429" r:id="rId15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391" userDrawn="1">
          <p15:clr>
            <a:srgbClr val="A4A3A4"/>
          </p15:clr>
        </p15:guide>
        <p15:guide id="3" pos="5654" userDrawn="1">
          <p15:clr>
            <a:srgbClr val="A4A3A4"/>
          </p15:clr>
        </p15:guide>
        <p15:guide id="4" pos="393" userDrawn="1">
          <p15:clr>
            <a:srgbClr val="A4A3A4"/>
          </p15:clr>
        </p15:guide>
        <p15:guide id="5" pos="778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9" orient="horz" pos="4042" userDrawn="1">
          <p15:clr>
            <a:srgbClr val="A4A3A4"/>
          </p15:clr>
        </p15:guide>
        <p15:guide id="10" orient="horz" pos="11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 Meyta" initials="TM" lastIdx="1" clrIdx="0">
    <p:extLst>
      <p:ext uri="{19B8F6BF-5375-455C-9EA6-DF929625EA0E}">
        <p15:presenceInfo xmlns:p15="http://schemas.microsoft.com/office/powerpoint/2012/main" userId="Tan Mey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797"/>
    <a:srgbClr val="00DDDB"/>
    <a:srgbClr val="00F88A"/>
    <a:srgbClr val="090C37"/>
    <a:srgbClr val="44546A"/>
    <a:srgbClr val="F1F1F1"/>
    <a:srgbClr val="E1C077"/>
    <a:srgbClr val="2FA09B"/>
    <a:srgbClr val="00D8E8"/>
    <a:srgbClr val="606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6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110" y="102"/>
      </p:cViewPr>
      <p:guideLst>
        <p:guide orient="horz" pos="2160"/>
        <p:guide pos="1391"/>
        <p:guide pos="5654"/>
        <p:guide pos="393"/>
        <p:guide pos="778"/>
        <p:guide pos="3840"/>
        <p:guide orient="horz" pos="4042"/>
        <p:guide orient="horz" pos="11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D4578A-711D-44AD-8836-056140BB5E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2001A-DC87-4A38-B3FC-94DC4BED8B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E5C5F-05FE-4FA4-A0FC-75CC46C10DEF}" type="datetimeFigureOut">
              <a:rPr lang="id-ID" smtClean="0"/>
              <a:t>09/07/2026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178B6-84F3-484F-9BDC-B4812EC889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4CA3F-7470-4471-961A-9581FE40F6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17DF2-F252-49D2-B999-6F25FE6DB15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7043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68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8E3FE1-F329-B9D7-26B9-2B3C39C8838B}"/>
              </a:ext>
            </a:extLst>
          </p:cNvPr>
          <p:cNvSpPr/>
          <p:nvPr userDrawn="1"/>
        </p:nvSpPr>
        <p:spPr>
          <a:xfrm>
            <a:off x="4580058" y="162046"/>
            <a:ext cx="7415294" cy="6502439"/>
          </a:xfrm>
          <a:prstGeom prst="rect">
            <a:avLst/>
          </a:prstGeom>
          <a:solidFill>
            <a:schemeClr val="tx2">
              <a:alpha val="10201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3D73E68D-DF8D-1D3B-AE5F-6E9750FAB3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42965" y="1947141"/>
            <a:ext cx="3320328" cy="3047014"/>
          </a:xfrm>
          <a:custGeom>
            <a:avLst/>
            <a:gdLst>
              <a:gd name="connsiteX0" fmla="*/ 0 w 2355316"/>
              <a:gd name="connsiteY0" fmla="*/ 0 h 2161437"/>
              <a:gd name="connsiteX1" fmla="*/ 2355316 w 2355316"/>
              <a:gd name="connsiteY1" fmla="*/ 0 h 2161437"/>
              <a:gd name="connsiteX2" fmla="*/ 2355316 w 2355316"/>
              <a:gd name="connsiteY2" fmla="*/ 2161437 h 2161437"/>
              <a:gd name="connsiteX3" fmla="*/ 0 w 2355316"/>
              <a:gd name="connsiteY3" fmla="*/ 2161437 h 216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5316" h="2161437">
                <a:moveTo>
                  <a:pt x="0" y="0"/>
                </a:moveTo>
                <a:lnTo>
                  <a:pt x="2355316" y="0"/>
                </a:lnTo>
                <a:lnTo>
                  <a:pt x="2355316" y="2161437"/>
                </a:lnTo>
                <a:lnTo>
                  <a:pt x="0" y="2161437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E98E34-8C1D-799B-B476-FB2425C830E7}"/>
              </a:ext>
            </a:extLst>
          </p:cNvPr>
          <p:cNvSpPr/>
          <p:nvPr userDrawn="1"/>
        </p:nvSpPr>
        <p:spPr>
          <a:xfrm>
            <a:off x="0" y="0"/>
            <a:ext cx="280555" cy="685800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B90A893-9903-A982-ECD6-9631DDDDD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6620" b="-7776"/>
          <a:stretch>
            <a:fillRect/>
          </a:stretch>
        </p:blipFill>
        <p:spPr>
          <a:xfrm>
            <a:off x="609502" y="0"/>
            <a:ext cx="3204038" cy="1781494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00A3D53-457B-552E-78E5-1DA5520571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29062" y="2234291"/>
            <a:ext cx="2455580" cy="861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SURNAME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483E31EF-6F82-5E22-D7B5-8D55D73AA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46527" y="3137832"/>
            <a:ext cx="3182159" cy="2946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SPEAKER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12B95D44-B4CD-CB52-C30E-49E47815FD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46527" y="3557133"/>
            <a:ext cx="3661829" cy="134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voluptatem.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05668BA-7E97-3331-0E65-BC8201A929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3046" y="5706711"/>
            <a:ext cx="1602097" cy="751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6FACFB-E007-CA29-F645-5D9CDC7592BA}"/>
              </a:ext>
            </a:extLst>
          </p:cNvPr>
          <p:cNvSpPr txBox="1"/>
          <p:nvPr userDrawn="1"/>
        </p:nvSpPr>
        <p:spPr>
          <a:xfrm>
            <a:off x="6511024" y="1464996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A78796-15EB-3466-2542-DC61D0EA79F2}"/>
              </a:ext>
            </a:extLst>
          </p:cNvPr>
          <p:cNvGrpSpPr/>
          <p:nvPr userDrawn="1"/>
        </p:nvGrpSpPr>
        <p:grpSpPr>
          <a:xfrm>
            <a:off x="6511024" y="2249202"/>
            <a:ext cx="379800" cy="2298356"/>
            <a:chOff x="655981" y="688975"/>
            <a:chExt cx="379800" cy="22983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331AB5-D1B1-A052-66A1-83B504D2747A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6476361-FA05-B555-33E1-A5B8EF7FA8E7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1AA691-CFEF-BFC9-20B4-612D5436DEC0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4EFD820-C921-991F-EAEA-7B05E63364E3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0B94D6-DA4D-7356-D649-93198CB7D8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CC33BD9-C785-71E3-FF88-01773E17AE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5" y="5575978"/>
            <a:ext cx="1121559" cy="101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15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C462B18-AA75-0A1A-3ED2-3132B4E903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891055" y="5767827"/>
            <a:ext cx="1602097" cy="751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198913-7202-AA46-944B-DA67601CA6A4}"/>
              </a:ext>
            </a:extLst>
          </p:cNvPr>
          <p:cNvGrpSpPr/>
          <p:nvPr userDrawn="1"/>
        </p:nvGrpSpPr>
        <p:grpSpPr>
          <a:xfrm>
            <a:off x="655981" y="2287741"/>
            <a:ext cx="379800" cy="2298356"/>
            <a:chOff x="655981" y="688975"/>
            <a:chExt cx="379800" cy="2298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10EFAE-0D51-B4F8-CA16-DD0F2F86779C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F7CFFC-DDE2-792D-C273-6CFDC0CB69A8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37DB78-3E85-4048-2C04-19F798FCDAFF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A70A4D-6C7C-1921-0E31-6C88D6C6F68B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2237DA-6050-109F-DF0D-57F457403F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61E4F-66D6-132D-9753-0418FC4489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8" y="2840060"/>
            <a:ext cx="1121559" cy="10128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1A17C-62A9-F547-E61E-E0D73D0BDB09}"/>
              </a:ext>
            </a:extLst>
          </p:cNvPr>
          <p:cNvCxnSpPr/>
          <p:nvPr userDrawn="1"/>
        </p:nvCxnSpPr>
        <p:spPr>
          <a:xfrm>
            <a:off x="2558554" y="2287741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5A8F0-D84E-C477-BE60-610CE1774CF4}"/>
              </a:ext>
            </a:extLst>
          </p:cNvPr>
          <p:cNvSpPr/>
          <p:nvPr userDrawn="1"/>
        </p:nvSpPr>
        <p:spPr>
          <a:xfrm>
            <a:off x="11933163" y="-31066"/>
            <a:ext cx="280555" cy="6889066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6D1AF-A47A-F263-E210-D852C333F9D4}"/>
              </a:ext>
            </a:extLst>
          </p:cNvPr>
          <p:cNvSpPr/>
          <p:nvPr userDrawn="1"/>
        </p:nvSpPr>
        <p:spPr>
          <a:xfrm>
            <a:off x="7334451" y="0"/>
            <a:ext cx="4598712" cy="6858000"/>
          </a:xfrm>
          <a:prstGeom prst="rect">
            <a:avLst/>
          </a:prstGeom>
          <a:solidFill>
            <a:schemeClr val="tx2">
              <a:alpha val="97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28DAC-5D02-8293-0691-4CD2E1925486}"/>
              </a:ext>
            </a:extLst>
          </p:cNvPr>
          <p:cNvSpPr/>
          <p:nvPr userDrawn="1"/>
        </p:nvSpPr>
        <p:spPr>
          <a:xfrm>
            <a:off x="2623314" y="1598096"/>
            <a:ext cx="8864735" cy="369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70CDA67-09EB-0326-C968-61AC395A8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7357" y="2306197"/>
            <a:ext cx="7777807" cy="2279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laudantium.</a:t>
            </a:r>
          </a:p>
          <a:p>
            <a:pPr lvl="0"/>
            <a:endParaRPr lang="en-US" dirty="0" err="1"/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52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C462B18-AA75-0A1A-3ED2-3132B4E903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891055" y="5767827"/>
            <a:ext cx="1602097" cy="751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198913-7202-AA46-944B-DA67601CA6A4}"/>
              </a:ext>
            </a:extLst>
          </p:cNvPr>
          <p:cNvGrpSpPr/>
          <p:nvPr userDrawn="1"/>
        </p:nvGrpSpPr>
        <p:grpSpPr>
          <a:xfrm>
            <a:off x="655981" y="2287741"/>
            <a:ext cx="379800" cy="2298356"/>
            <a:chOff x="655981" y="688975"/>
            <a:chExt cx="379800" cy="2298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10EFAE-0D51-B4F8-CA16-DD0F2F86779C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F7CFFC-DDE2-792D-C273-6CFDC0CB69A8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37DB78-3E85-4048-2C04-19F798FCDAFF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A70A4D-6C7C-1921-0E31-6C88D6C6F68B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2237DA-6050-109F-DF0D-57F457403F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61E4F-66D6-132D-9753-0418FC4489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8" y="2840060"/>
            <a:ext cx="1121559" cy="10128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1A17C-62A9-F547-E61E-E0D73D0BDB09}"/>
              </a:ext>
            </a:extLst>
          </p:cNvPr>
          <p:cNvCxnSpPr/>
          <p:nvPr userDrawn="1"/>
        </p:nvCxnSpPr>
        <p:spPr>
          <a:xfrm>
            <a:off x="2558554" y="2287741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5A8F0-D84E-C477-BE60-610CE1774CF4}"/>
              </a:ext>
            </a:extLst>
          </p:cNvPr>
          <p:cNvSpPr/>
          <p:nvPr userDrawn="1"/>
        </p:nvSpPr>
        <p:spPr>
          <a:xfrm>
            <a:off x="11933163" y="-31066"/>
            <a:ext cx="280555" cy="6889066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6D1AF-A47A-F263-E210-D852C333F9D4}"/>
              </a:ext>
            </a:extLst>
          </p:cNvPr>
          <p:cNvSpPr/>
          <p:nvPr userDrawn="1"/>
        </p:nvSpPr>
        <p:spPr>
          <a:xfrm>
            <a:off x="7334451" y="0"/>
            <a:ext cx="4598712" cy="6858000"/>
          </a:xfrm>
          <a:prstGeom prst="rect">
            <a:avLst/>
          </a:prstGeom>
          <a:solidFill>
            <a:schemeClr val="tx2">
              <a:alpha val="97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28DAC-5D02-8293-0691-4CD2E1925486}"/>
              </a:ext>
            </a:extLst>
          </p:cNvPr>
          <p:cNvSpPr/>
          <p:nvPr userDrawn="1"/>
        </p:nvSpPr>
        <p:spPr>
          <a:xfrm>
            <a:off x="2623314" y="1598096"/>
            <a:ext cx="8864735" cy="369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83E96D3-B475-4F64-8F09-2F821E2363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7655" y="2277830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BC08F1B-1E8A-C6EB-ADCA-EBD220A5B4D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2533" y="2277828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1907827F-2BA9-6F8C-7D8F-418EE9A9728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452819" y="2277828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3766653-A8D1-1976-5632-086431363D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31459" y="4290059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9ECE6D66-01E7-9EA1-82E4-850DEEC89A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31458" y="44407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A0B5FC3E-4465-AB32-3FAB-4A660462D6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30630" y="4290059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01AEDB93-022F-E795-3D6D-521479BCEC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30629" y="44407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A5ED3E3-A13C-F0CD-CB15-572A4ABF21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78964" y="4290059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6" name="Text Placeholder 26">
            <a:extLst>
              <a:ext uri="{FF2B5EF4-FFF2-40B4-BE49-F238E27FC236}">
                <a16:creationId xmlns:a16="http://schemas.microsoft.com/office/drawing/2014/main" id="{EE588699-6026-1A29-0967-DCDBC7324A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78963" y="44407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</p:spTree>
    <p:extLst>
      <p:ext uri="{BB962C8B-B14F-4D97-AF65-F5344CB8AC3E}">
        <p14:creationId xmlns:p14="http://schemas.microsoft.com/office/powerpoint/2010/main" val="199709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CFC3C5E-569A-920A-8D7F-F9F656A9A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70738" y="338138"/>
            <a:ext cx="4703625" cy="6181725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28DAC-5D02-8293-0691-4CD2E1925486}"/>
              </a:ext>
            </a:extLst>
          </p:cNvPr>
          <p:cNvSpPr/>
          <p:nvPr userDrawn="1"/>
        </p:nvSpPr>
        <p:spPr>
          <a:xfrm>
            <a:off x="317634" y="338802"/>
            <a:ext cx="6853187" cy="6180395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755421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198913-7202-AA46-944B-DA67601CA6A4}"/>
              </a:ext>
            </a:extLst>
          </p:cNvPr>
          <p:cNvGrpSpPr/>
          <p:nvPr userDrawn="1"/>
        </p:nvGrpSpPr>
        <p:grpSpPr>
          <a:xfrm>
            <a:off x="655981" y="2287741"/>
            <a:ext cx="379800" cy="2298356"/>
            <a:chOff x="655981" y="688975"/>
            <a:chExt cx="379800" cy="2298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10EFAE-0D51-B4F8-CA16-DD0F2F86779C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F7CFFC-DDE2-792D-C273-6CFDC0CB69A8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37DB78-3E85-4048-2C04-19F798FCDAFF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A70A4D-6C7C-1921-0E31-6C88D6C6F68B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2237DA-6050-109F-DF0D-57F457403F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61E4F-66D6-132D-9753-0418FC4489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8" y="2840060"/>
            <a:ext cx="1121559" cy="10128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1A17C-62A9-F547-E61E-E0D73D0BDB09}"/>
              </a:ext>
            </a:extLst>
          </p:cNvPr>
          <p:cNvCxnSpPr>
            <a:cxnSpLocks/>
          </p:cNvCxnSpPr>
          <p:nvPr userDrawn="1"/>
        </p:nvCxnSpPr>
        <p:spPr>
          <a:xfrm>
            <a:off x="2558554" y="1598096"/>
            <a:ext cx="0" cy="3696101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F81D715-F71C-7D08-EBDC-EDC7C1EF0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6376" y="2365691"/>
            <a:ext cx="3679294" cy="861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SESSION TITLE HERE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85EF609B-318C-00B0-EA9A-B929A19481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13841" y="3281680"/>
            <a:ext cx="3661826" cy="2946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SUB-HEADING SECTION TITLE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2FDA38D4-3EE9-608F-2A9D-B79BC21D2E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3841" y="4038058"/>
            <a:ext cx="3661829" cy="294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4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F74529-07CD-8438-D118-E349115D8858}"/>
              </a:ext>
            </a:extLst>
          </p:cNvPr>
          <p:cNvSpPr/>
          <p:nvPr userDrawn="1"/>
        </p:nvSpPr>
        <p:spPr>
          <a:xfrm>
            <a:off x="9843436" y="5486400"/>
            <a:ext cx="2306855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C462B18-AA75-0A1A-3ED2-3132B4E903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2269" y="5767826"/>
            <a:ext cx="1602097" cy="751371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1E5BC66B-A969-5029-7ADE-30835A694A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7925" b="-7776"/>
          <a:stretch>
            <a:fillRect/>
          </a:stretch>
        </p:blipFill>
        <p:spPr>
          <a:xfrm rot="10800000">
            <a:off x="-1" y="4918445"/>
            <a:ext cx="2047461" cy="193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9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C462B18-AA75-0A1A-3ED2-3132B4E903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891055" y="5767827"/>
            <a:ext cx="1602097" cy="751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198913-7202-AA46-944B-DA67601CA6A4}"/>
              </a:ext>
            </a:extLst>
          </p:cNvPr>
          <p:cNvGrpSpPr/>
          <p:nvPr userDrawn="1"/>
        </p:nvGrpSpPr>
        <p:grpSpPr>
          <a:xfrm>
            <a:off x="655981" y="2287741"/>
            <a:ext cx="379800" cy="2298356"/>
            <a:chOff x="655981" y="688975"/>
            <a:chExt cx="379800" cy="2298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10EFAE-0D51-B4F8-CA16-DD0F2F86779C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F7CFFC-DDE2-792D-C273-6CFDC0CB69A8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37DB78-3E85-4048-2C04-19F798FCDAFF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A70A4D-6C7C-1921-0E31-6C88D6C6F68B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2237DA-6050-109F-DF0D-57F457403F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61E4F-66D6-132D-9753-0418FC4489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8" y="2840060"/>
            <a:ext cx="1121559" cy="10128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1A17C-62A9-F547-E61E-E0D73D0BDB09}"/>
              </a:ext>
            </a:extLst>
          </p:cNvPr>
          <p:cNvCxnSpPr/>
          <p:nvPr userDrawn="1"/>
        </p:nvCxnSpPr>
        <p:spPr>
          <a:xfrm>
            <a:off x="2558554" y="2287741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5A8F0-D84E-C477-BE60-610CE1774CF4}"/>
              </a:ext>
            </a:extLst>
          </p:cNvPr>
          <p:cNvSpPr/>
          <p:nvPr userDrawn="1"/>
        </p:nvSpPr>
        <p:spPr>
          <a:xfrm>
            <a:off x="11933163" y="-31066"/>
            <a:ext cx="280555" cy="6889066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6D1AF-A47A-F263-E210-D852C333F9D4}"/>
              </a:ext>
            </a:extLst>
          </p:cNvPr>
          <p:cNvSpPr/>
          <p:nvPr userDrawn="1"/>
        </p:nvSpPr>
        <p:spPr>
          <a:xfrm>
            <a:off x="7334451" y="0"/>
            <a:ext cx="4598712" cy="6858000"/>
          </a:xfrm>
          <a:prstGeom prst="rect">
            <a:avLst/>
          </a:prstGeom>
          <a:solidFill>
            <a:schemeClr val="tx2">
              <a:alpha val="97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228DAC-5D02-8293-0691-4CD2E1925486}"/>
              </a:ext>
            </a:extLst>
          </p:cNvPr>
          <p:cNvSpPr/>
          <p:nvPr userDrawn="1"/>
        </p:nvSpPr>
        <p:spPr>
          <a:xfrm>
            <a:off x="2623314" y="1598096"/>
            <a:ext cx="8864735" cy="369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941FD7B9-EFC2-124D-ADF0-F8928E9250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98566" y="3303316"/>
            <a:ext cx="3171825" cy="139192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Clr>
                <a:srgbClr val="00DDDB"/>
              </a:buClr>
              <a:buSzPct val="130000"/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bullet point in this section</a:t>
            </a:r>
          </a:p>
          <a:p>
            <a:pPr lvl="0"/>
            <a:r>
              <a:rPr lang="en-US" dirty="0"/>
              <a:t>Add bullet point in this section</a:t>
            </a:r>
          </a:p>
          <a:p>
            <a:pPr lvl="0"/>
            <a:r>
              <a:rPr lang="en-US" dirty="0"/>
              <a:t>Add bullet point in this section</a:t>
            </a:r>
          </a:p>
          <a:p>
            <a:pPr lvl="0"/>
            <a:r>
              <a:rPr lang="en-US" dirty="0"/>
              <a:t>Add bullet point in this section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0050AB1F-C90C-BE22-2FC7-FEFDE03A67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1621" y="3303316"/>
            <a:ext cx="3171825" cy="139192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Clr>
                <a:srgbClr val="00DDDB"/>
              </a:buClr>
              <a:buSzPct val="130000"/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bullet point in this section</a:t>
            </a:r>
          </a:p>
          <a:p>
            <a:pPr lvl="0"/>
            <a:r>
              <a:rPr lang="en-US" dirty="0"/>
              <a:t>Add bullet point in this section</a:t>
            </a:r>
          </a:p>
          <a:p>
            <a:pPr lvl="0"/>
            <a:r>
              <a:rPr lang="en-US" dirty="0"/>
              <a:t>Add bullet point in this section</a:t>
            </a:r>
          </a:p>
          <a:p>
            <a:pPr lvl="0"/>
            <a:r>
              <a:rPr lang="en-US" dirty="0"/>
              <a:t>Add bullet point in this section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185C6CA-FFC4-B944-9820-8E92143026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98566" y="2261811"/>
            <a:ext cx="3679294" cy="861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SESSION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374618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490974-BB2F-F2BC-56C0-5A65202F7ADA}"/>
              </a:ext>
            </a:extLst>
          </p:cNvPr>
          <p:cNvSpPr/>
          <p:nvPr userDrawn="1"/>
        </p:nvSpPr>
        <p:spPr>
          <a:xfrm>
            <a:off x="5666983" y="0"/>
            <a:ext cx="6532346" cy="6858000"/>
          </a:xfrm>
          <a:prstGeom prst="rect">
            <a:avLst/>
          </a:prstGeom>
          <a:solidFill>
            <a:schemeClr val="tx2">
              <a:alpha val="986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EBEE4A-048D-D2F3-2D29-B68A5CDEF672}"/>
              </a:ext>
            </a:extLst>
          </p:cNvPr>
          <p:cNvSpPr/>
          <p:nvPr userDrawn="1"/>
        </p:nvSpPr>
        <p:spPr>
          <a:xfrm>
            <a:off x="0" y="0"/>
            <a:ext cx="20791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6A1C25-36DF-7672-6D92-7A9450F02838}"/>
              </a:ext>
            </a:extLst>
          </p:cNvPr>
          <p:cNvCxnSpPr>
            <a:cxnSpLocks/>
          </p:cNvCxnSpPr>
          <p:nvPr userDrawn="1"/>
        </p:nvCxnSpPr>
        <p:spPr>
          <a:xfrm>
            <a:off x="6379213" y="2378997"/>
            <a:ext cx="5107887" cy="0"/>
          </a:xfrm>
          <a:prstGeom prst="line">
            <a:avLst/>
          </a:prstGeom>
          <a:ln w="12700">
            <a:solidFill>
              <a:srgbClr val="00D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B45EC1-348C-FF4B-F149-922F1E1A8CF3}"/>
              </a:ext>
            </a:extLst>
          </p:cNvPr>
          <p:cNvCxnSpPr>
            <a:cxnSpLocks/>
          </p:cNvCxnSpPr>
          <p:nvPr userDrawn="1"/>
        </p:nvCxnSpPr>
        <p:spPr>
          <a:xfrm>
            <a:off x="6379213" y="4583755"/>
            <a:ext cx="5107887" cy="0"/>
          </a:xfrm>
          <a:prstGeom prst="line">
            <a:avLst/>
          </a:prstGeom>
          <a:ln w="12700">
            <a:solidFill>
              <a:srgbClr val="00DD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9288D97E-7AA5-EFEF-E13A-84268BBF43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2768" y="2644434"/>
            <a:ext cx="3747195" cy="12238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HAPPY TO</a:t>
            </a:r>
          </a:p>
          <a:p>
            <a:pPr lvl="0"/>
            <a:r>
              <a:rPr lang="en-US" dirty="0"/>
              <a:t>ANSWER YOUR QUESTIONS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D24BDDC-C029-D217-926F-BE78BBD77B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2590" y="3888627"/>
            <a:ext cx="3727373" cy="62122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4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FEEL FREE TO ASK ABOUT ANYTHING WE HAVE COVERED IN THIS SESSION TODAY</a:t>
            </a:r>
          </a:p>
        </p:txBody>
      </p: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CBB24856-36BE-D4DA-8DAF-47D443FE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214" y="960559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D2CA8EA3-5B20-8485-8134-8C52AFD16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213" y="11112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BB4364F4-9C0D-B186-724D-EBC460A0D8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213" y="1417264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506114-615F-06A4-F2F4-A0CFC0244EE5}"/>
              </a:ext>
            </a:extLst>
          </p:cNvPr>
          <p:cNvSpPr txBox="1"/>
          <p:nvPr userDrawn="1"/>
        </p:nvSpPr>
        <p:spPr>
          <a:xfrm>
            <a:off x="6208295" y="27913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>
              <a:spcBef>
                <a:spcPts val="0"/>
              </a:spcBef>
            </a:pP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EEE67-16F6-2F48-2A2B-5BE3345AD3FF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2165C6-01E4-94B8-CE7C-DFBE147E1425}"/>
              </a:ext>
            </a:extLst>
          </p:cNvPr>
          <p:cNvGrpSpPr/>
          <p:nvPr userDrawn="1"/>
        </p:nvGrpSpPr>
        <p:grpSpPr>
          <a:xfrm>
            <a:off x="655981" y="688975"/>
            <a:ext cx="379800" cy="2298356"/>
            <a:chOff x="655981" y="688975"/>
            <a:chExt cx="379800" cy="229835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16749C-CFE9-5C1B-B69D-D1D17FD13DA8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4FDBDC7-9938-28C0-4F7B-3BDFA9F26F2C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C219FB6-9AE4-03AE-19F6-365CC759AA82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1CBC950-B9D4-98D2-ED25-43AF0E73A2E9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926D931-49C4-4FF9-7330-75DE2E97B8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B7A28016-2E80-270E-F407-EA12D94E8C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025" y="5732769"/>
            <a:ext cx="1602097" cy="751371"/>
          </a:xfrm>
          <a:prstGeom prst="rect">
            <a:avLst/>
          </a:prstGeom>
        </p:spPr>
      </p:pic>
      <p:pic>
        <p:nvPicPr>
          <p:cNvPr id="42" name="Picture 41" descr="Background pattern&#10;&#10;Description automatically generated">
            <a:extLst>
              <a:ext uri="{FF2B5EF4-FFF2-40B4-BE49-F238E27FC236}">
                <a16:creationId xmlns:a16="http://schemas.microsoft.com/office/drawing/2014/main" id="{54441D7F-B87A-06B1-A6CF-07A0AD9A94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7925" b="-7776"/>
          <a:stretch>
            <a:fillRect/>
          </a:stretch>
        </p:blipFill>
        <p:spPr>
          <a:xfrm rot="5400000">
            <a:off x="3666145" y="4864492"/>
            <a:ext cx="2047461" cy="1939555"/>
          </a:xfrm>
          <a:prstGeom prst="rect">
            <a:avLst/>
          </a:prstGeom>
        </p:spPr>
      </p:pic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000FCF77-B3CD-E1BD-A1D2-328A976672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99945" y="960559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" name="Text Placeholder 26">
            <a:extLst>
              <a:ext uri="{FF2B5EF4-FFF2-40B4-BE49-F238E27FC236}">
                <a16:creationId xmlns:a16="http://schemas.microsoft.com/office/drawing/2014/main" id="{D706B5DE-EB59-9525-2938-470428E951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99944" y="11112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F6AEB8F1-F9AE-4F3E-0CBF-E73ECCE50D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99944" y="1417264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 here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8B28602D-1D38-48A2-37F0-40AE2D09C8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213" y="3110470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B660C9EB-FFD0-60CA-1C06-3CE8E882EC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212" y="3261186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941C873B-5BCD-FD00-C2FF-4962E201A2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212" y="35671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 here</a:t>
            </a:r>
          </a:p>
        </p:txBody>
      </p:sp>
      <p:sp>
        <p:nvSpPr>
          <p:cNvPr id="34" name="Text Placeholder 23">
            <a:extLst>
              <a:ext uri="{FF2B5EF4-FFF2-40B4-BE49-F238E27FC236}">
                <a16:creationId xmlns:a16="http://schemas.microsoft.com/office/drawing/2014/main" id="{2DD44E42-8F82-12B2-6823-E37F558E00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99944" y="3110470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0C1E836D-E761-390F-F02F-3B05FCCA829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99943" y="3261186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84F5C8DC-384F-06DE-A57D-BA5D9C4F3EF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99943" y="35671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 here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F7360EE5-5830-A6B3-56AD-35614D21C7C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79213" y="5349193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C450F669-C8DD-38C2-5E95-BD2E465D7A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79212" y="5499909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47" name="Text Placeholder 26">
            <a:extLst>
              <a:ext uri="{FF2B5EF4-FFF2-40B4-BE49-F238E27FC236}">
                <a16:creationId xmlns:a16="http://schemas.microsoft.com/office/drawing/2014/main" id="{02E9AF7D-6432-E5EA-C48D-34B3937B31B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9212" y="5805898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 here</a:t>
            </a:r>
          </a:p>
        </p:txBody>
      </p:sp>
      <p:sp>
        <p:nvSpPr>
          <p:cNvPr id="48" name="Text Placeholder 23">
            <a:extLst>
              <a:ext uri="{FF2B5EF4-FFF2-40B4-BE49-F238E27FC236}">
                <a16:creationId xmlns:a16="http://schemas.microsoft.com/office/drawing/2014/main" id="{AD2E82D6-FAA9-E49C-BD40-DE7E0E705D6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99944" y="5349193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9" name="Text Placeholder 26">
            <a:extLst>
              <a:ext uri="{FF2B5EF4-FFF2-40B4-BE49-F238E27FC236}">
                <a16:creationId xmlns:a16="http://schemas.microsoft.com/office/drawing/2014/main" id="{E375043B-48CD-9469-E5AF-AE39A810DE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99943" y="5499909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1E8C629B-4E41-99FB-7A76-64B556C41F4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99943" y="5805898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Email address here</a:t>
            </a:r>
          </a:p>
        </p:txBody>
      </p:sp>
    </p:spTree>
    <p:extLst>
      <p:ext uri="{BB962C8B-B14F-4D97-AF65-F5344CB8AC3E}">
        <p14:creationId xmlns:p14="http://schemas.microsoft.com/office/powerpoint/2010/main" val="206641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x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0EC7D-02AC-70B6-062B-F0DF2C25F154}"/>
              </a:ext>
            </a:extLst>
          </p:cNvPr>
          <p:cNvSpPr/>
          <p:nvPr userDrawn="1"/>
        </p:nvSpPr>
        <p:spPr>
          <a:xfrm>
            <a:off x="5231757" y="0"/>
            <a:ext cx="6960243" cy="6858000"/>
          </a:xfrm>
          <a:prstGeom prst="rect">
            <a:avLst/>
          </a:prstGeom>
          <a:solidFill>
            <a:schemeClr val="tx2">
              <a:alpha val="1028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d-ID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3831E2-B9CF-CA73-469E-B076933BC0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22550" y="1186273"/>
            <a:ext cx="1699165" cy="1655798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B80BC96D-8EA7-3B3D-4236-2020A058D5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43435" y="1186270"/>
            <a:ext cx="1699166" cy="1655799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1431A78D-A0A2-A907-D43F-20B66ECAA8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54988" y="1186269"/>
            <a:ext cx="1699167" cy="1655800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59F203CB-3C73-67EE-A54C-F30E83277D1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5042" y="3662456"/>
            <a:ext cx="1694179" cy="1650940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0C64A2B-5A37-0DE9-549A-1268B68FE2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62875" y="3662455"/>
            <a:ext cx="1694180" cy="1650941"/>
          </a:xfrm>
          <a:custGeom>
            <a:avLst/>
            <a:gdLst>
              <a:gd name="csX0" fmla="*/ 0 w 1694180"/>
              <a:gd name="csY0" fmla="*/ 0 h 1650941"/>
              <a:gd name="csX1" fmla="*/ 1694180 w 1694180"/>
              <a:gd name="csY1" fmla="*/ 0 h 1650941"/>
              <a:gd name="csX2" fmla="*/ 1694180 w 1694180"/>
              <a:gd name="csY2" fmla="*/ 1650941 h 1650941"/>
              <a:gd name="csX3" fmla="*/ 0 w 1694180"/>
              <a:gd name="csY3" fmla="*/ 1650941 h 16509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94180" h="1650941">
                <a:moveTo>
                  <a:pt x="0" y="0"/>
                </a:moveTo>
                <a:lnTo>
                  <a:pt x="1694180" y="0"/>
                </a:lnTo>
                <a:lnTo>
                  <a:pt x="1694180" y="1650941"/>
                </a:lnTo>
                <a:lnTo>
                  <a:pt x="0" y="1650941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F04B63C6-1080-02FB-B540-8D50AF62B3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60301" y="3662454"/>
            <a:ext cx="1694180" cy="1650941"/>
          </a:xfrm>
          <a:custGeom>
            <a:avLst/>
            <a:gdLst>
              <a:gd name="csX0" fmla="*/ 0 w 1694180"/>
              <a:gd name="csY0" fmla="*/ 0 h 1650941"/>
              <a:gd name="csX1" fmla="*/ 1694180 w 1694180"/>
              <a:gd name="csY1" fmla="*/ 0 h 1650941"/>
              <a:gd name="csX2" fmla="*/ 1694180 w 1694180"/>
              <a:gd name="csY2" fmla="*/ 1650941 h 1650941"/>
              <a:gd name="csX3" fmla="*/ 0 w 1694180"/>
              <a:gd name="csY3" fmla="*/ 1650941 h 16509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694180" h="1650941">
                <a:moveTo>
                  <a:pt x="0" y="0"/>
                </a:moveTo>
                <a:lnTo>
                  <a:pt x="1694180" y="0"/>
                </a:lnTo>
                <a:lnTo>
                  <a:pt x="1694180" y="1650941"/>
                </a:lnTo>
                <a:lnTo>
                  <a:pt x="0" y="1650941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1E80EAB1-3529-1F7F-D9BA-65D29E085B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21128" y="2028219"/>
            <a:ext cx="2745583" cy="8617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TO BE</a:t>
            </a:r>
          </a:p>
          <a:p>
            <a:pPr lvl="0"/>
            <a:r>
              <a:rPr lang="en-US" dirty="0"/>
              <a:t>ADDED HERE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E35C72C-98AA-BB62-2BB7-3912427D33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21128" y="3222592"/>
            <a:ext cx="2745583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253CDB2B-F2C0-D3BF-9982-FCC595DBF0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1128" y="3853589"/>
            <a:ext cx="2745583" cy="6375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endParaRPr lang="en-US" dirty="0"/>
          </a:p>
        </p:txBody>
      </p:sp>
      <p:sp>
        <p:nvSpPr>
          <p:cNvPr id="41" name="Text Placeholder 23">
            <a:extLst>
              <a:ext uri="{FF2B5EF4-FFF2-40B4-BE49-F238E27FC236}">
                <a16:creationId xmlns:a16="http://schemas.microsoft.com/office/drawing/2014/main" id="{7011E33D-B2CB-9E87-43DA-821D57A57F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1191" y="2957998"/>
            <a:ext cx="1911100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30DD2DDE-D4D6-B268-6E2C-0EAD513F35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01190" y="3108714"/>
            <a:ext cx="1911101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1EBEE8E9-2772-8217-7467-56B466259E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32034" y="2957998"/>
            <a:ext cx="1911100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9420DB8D-D863-70A7-C964-758EC5423D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32033" y="3108714"/>
            <a:ext cx="1911101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49" name="Text Placeholder 23">
            <a:extLst>
              <a:ext uri="{FF2B5EF4-FFF2-40B4-BE49-F238E27FC236}">
                <a16:creationId xmlns:a16="http://schemas.microsoft.com/office/drawing/2014/main" id="{BAB758A8-88B7-A113-9C86-9A140FD9F9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62875" y="2957998"/>
            <a:ext cx="1911100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0" name="Text Placeholder 26">
            <a:extLst>
              <a:ext uri="{FF2B5EF4-FFF2-40B4-BE49-F238E27FC236}">
                <a16:creationId xmlns:a16="http://schemas.microsoft.com/office/drawing/2014/main" id="{13E4D14D-67D6-3EC2-1282-E76AE4CEEA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62874" y="3108714"/>
            <a:ext cx="1911101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57" name="Text Placeholder 23">
            <a:extLst>
              <a:ext uri="{FF2B5EF4-FFF2-40B4-BE49-F238E27FC236}">
                <a16:creationId xmlns:a16="http://schemas.microsoft.com/office/drawing/2014/main" id="{720D59C9-2974-EF5F-59F5-B6119BA730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01191" y="5456482"/>
            <a:ext cx="1911100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8FAEBB01-D071-C12C-C16D-567D4AE3930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01190" y="5607198"/>
            <a:ext cx="1911101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59" name="Text Placeholder 23">
            <a:extLst>
              <a:ext uri="{FF2B5EF4-FFF2-40B4-BE49-F238E27FC236}">
                <a16:creationId xmlns:a16="http://schemas.microsoft.com/office/drawing/2014/main" id="{CD8A6637-2573-4603-D669-C3B8EA5A8B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32034" y="5456482"/>
            <a:ext cx="1911100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0" name="Text Placeholder 26">
            <a:extLst>
              <a:ext uri="{FF2B5EF4-FFF2-40B4-BE49-F238E27FC236}">
                <a16:creationId xmlns:a16="http://schemas.microsoft.com/office/drawing/2014/main" id="{A3A8ACA4-C89E-37E5-0A4E-3A096D996C2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32033" y="5607198"/>
            <a:ext cx="1911101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61" name="Text Placeholder 23">
            <a:extLst>
              <a:ext uri="{FF2B5EF4-FFF2-40B4-BE49-F238E27FC236}">
                <a16:creationId xmlns:a16="http://schemas.microsoft.com/office/drawing/2014/main" id="{7B8F3AC1-91EB-0A1C-589C-589193B0DB6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2875" y="5456482"/>
            <a:ext cx="1911100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A4AB3C9B-CE49-003C-E2D1-073B29F41F2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62874" y="5607198"/>
            <a:ext cx="1911101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21672-BE7D-F472-6C0C-20B55A74FB07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149B5B-4DED-4099-9235-F65A1C519406}"/>
              </a:ext>
            </a:extLst>
          </p:cNvPr>
          <p:cNvGrpSpPr/>
          <p:nvPr userDrawn="1"/>
        </p:nvGrpSpPr>
        <p:grpSpPr>
          <a:xfrm>
            <a:off x="655981" y="688975"/>
            <a:ext cx="379800" cy="2298356"/>
            <a:chOff x="655981" y="688975"/>
            <a:chExt cx="379800" cy="2298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BEBEA8-4163-B46E-EA32-33630C628DDB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9793CF-1939-314E-F2AD-D8C350E5437D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21F3DE-646C-D940-0636-AD342AB75528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0562751-2DAC-71F0-27AA-B224F8C2CF2D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FA1391-0A19-F651-0903-4408E31522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74DBC1EB-6EB7-2886-F3D0-14F13DF2CE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025" y="5732769"/>
            <a:ext cx="1602097" cy="751371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15228C68-EB16-0113-1C42-BE1589E489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7925" b="-7776"/>
          <a:stretch>
            <a:fillRect/>
          </a:stretch>
        </p:blipFill>
        <p:spPr>
          <a:xfrm rot="5400000">
            <a:off x="3238249" y="4864492"/>
            <a:ext cx="2047461" cy="193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88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969A15E-0CA0-F3AF-693A-B20E70E1C96B}"/>
              </a:ext>
            </a:extLst>
          </p:cNvPr>
          <p:cNvSpPr/>
          <p:nvPr userDrawn="1"/>
        </p:nvSpPr>
        <p:spPr>
          <a:xfrm>
            <a:off x="4175760" y="0"/>
            <a:ext cx="8016240" cy="6889065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C4DE7A9-C49E-CB7C-1035-5980C199F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6059" b="-7776"/>
          <a:stretch>
            <a:fillRect/>
          </a:stretch>
        </p:blipFill>
        <p:spPr>
          <a:xfrm rot="10800000">
            <a:off x="-1" y="4794346"/>
            <a:ext cx="2247727" cy="2063653"/>
          </a:xfrm>
          <a:prstGeom prst="rect">
            <a:avLst/>
          </a:prstGeom>
        </p:spPr>
      </p:pic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6B3CD311-CC59-8010-AC77-287C2A61CE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62722" y="2776520"/>
            <a:ext cx="3747195" cy="8541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 FOR ATTENDING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A24A4C-EB1E-023E-F838-1163182886DA}"/>
              </a:ext>
            </a:extLst>
          </p:cNvPr>
          <p:cNvSpPr/>
          <p:nvPr userDrawn="1"/>
        </p:nvSpPr>
        <p:spPr>
          <a:xfrm>
            <a:off x="2063652" y="1251284"/>
            <a:ext cx="5097543" cy="4398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C279BF72-8538-FC4A-2675-F67232B93C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208213" y="1666241"/>
            <a:ext cx="4511040" cy="3527367"/>
          </a:xfrm>
          <a:custGeom>
            <a:avLst/>
            <a:gdLst>
              <a:gd name="connsiteX0" fmla="*/ 3302601 w 4511040"/>
              <a:gd name="connsiteY0" fmla="*/ 1835367 h 3527367"/>
              <a:gd name="connsiteX1" fmla="*/ 4511040 w 4511040"/>
              <a:gd name="connsiteY1" fmla="*/ 1835367 h 3527367"/>
              <a:gd name="connsiteX2" fmla="*/ 4511040 w 4511040"/>
              <a:gd name="connsiteY2" fmla="*/ 3527367 h 3527367"/>
              <a:gd name="connsiteX3" fmla="*/ 3302601 w 4511040"/>
              <a:gd name="connsiteY3" fmla="*/ 3527367 h 3527367"/>
              <a:gd name="connsiteX4" fmla="*/ 0 w 4511040"/>
              <a:gd name="connsiteY4" fmla="*/ 1835367 h 3527367"/>
              <a:gd name="connsiteX5" fmla="*/ 3146107 w 4511040"/>
              <a:gd name="connsiteY5" fmla="*/ 1835367 h 3527367"/>
              <a:gd name="connsiteX6" fmla="*/ 3146107 w 4511040"/>
              <a:gd name="connsiteY6" fmla="*/ 3527367 h 3527367"/>
              <a:gd name="connsiteX7" fmla="*/ 0 w 4511040"/>
              <a:gd name="connsiteY7" fmla="*/ 3527367 h 3527367"/>
              <a:gd name="connsiteX8" fmla="*/ 0 w 4511040"/>
              <a:gd name="connsiteY8" fmla="*/ 0 h 3527367"/>
              <a:gd name="connsiteX9" fmla="*/ 4511040 w 4511040"/>
              <a:gd name="connsiteY9" fmla="*/ 0 h 3527367"/>
              <a:gd name="connsiteX10" fmla="*/ 4511040 w 4511040"/>
              <a:gd name="connsiteY10" fmla="*/ 1692000 h 3527367"/>
              <a:gd name="connsiteX11" fmla="*/ 0 w 4511040"/>
              <a:gd name="connsiteY11" fmla="*/ 1692000 h 35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040" h="3527367">
                <a:moveTo>
                  <a:pt x="3302601" y="1835367"/>
                </a:moveTo>
                <a:lnTo>
                  <a:pt x="4511040" y="1835367"/>
                </a:lnTo>
                <a:lnTo>
                  <a:pt x="4511040" y="3527367"/>
                </a:lnTo>
                <a:lnTo>
                  <a:pt x="3302601" y="3527367"/>
                </a:lnTo>
                <a:close/>
                <a:moveTo>
                  <a:pt x="0" y="1835367"/>
                </a:moveTo>
                <a:lnTo>
                  <a:pt x="3146107" y="1835367"/>
                </a:lnTo>
                <a:lnTo>
                  <a:pt x="3146107" y="3527367"/>
                </a:lnTo>
                <a:lnTo>
                  <a:pt x="0" y="3527367"/>
                </a:lnTo>
                <a:close/>
                <a:moveTo>
                  <a:pt x="0" y="0"/>
                </a:moveTo>
                <a:lnTo>
                  <a:pt x="4511040" y="0"/>
                </a:lnTo>
                <a:lnTo>
                  <a:pt x="4511040" y="1692000"/>
                </a:lnTo>
                <a:lnTo>
                  <a:pt x="0" y="1692000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BAA30-B1C4-FA44-E591-399B68B37BFB}"/>
              </a:ext>
            </a:extLst>
          </p:cNvPr>
          <p:cNvSpPr txBox="1"/>
          <p:nvPr userDrawn="1"/>
        </p:nvSpPr>
        <p:spPr>
          <a:xfrm>
            <a:off x="600188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849AB4-0D95-CB6F-9956-618573D10C01}"/>
              </a:ext>
            </a:extLst>
          </p:cNvPr>
          <p:cNvGrpSpPr/>
          <p:nvPr userDrawn="1"/>
        </p:nvGrpSpPr>
        <p:grpSpPr>
          <a:xfrm>
            <a:off x="655981" y="688975"/>
            <a:ext cx="379800" cy="2298356"/>
            <a:chOff x="655981" y="688975"/>
            <a:chExt cx="379800" cy="229835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2D600A-A08C-AEF4-F925-74E6AE1B4EBA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C0D70-C4EC-EF06-E5B5-5F362CCCFCC5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C4A8B9-3D2F-1C3E-D80F-11FB95BEA4D7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0A110F-C3C6-108A-41D2-D7B3C2E91176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48744F7-D738-5F90-59DD-13D991F4E2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A51F490-04CB-4685-A356-F710BDA772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7820" y="5706711"/>
            <a:ext cx="1602097" cy="751371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F639587A-6A63-48F6-353D-3D338B3FF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62722" y="3722421"/>
            <a:ext cx="3583106" cy="29718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3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HAVE A SAFE JOURNEY HOME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34F636-CDB9-613F-0E74-B67E04FAD985}"/>
              </a:ext>
            </a:extLst>
          </p:cNvPr>
          <p:cNvSpPr/>
          <p:nvPr userDrawn="1"/>
        </p:nvSpPr>
        <p:spPr>
          <a:xfrm>
            <a:off x="11921070" y="-67377"/>
            <a:ext cx="280555" cy="6956442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67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s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A9B7A2-75C5-AC4B-EA61-BE3405AF6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00A3D53-457B-552E-78E5-1DA5520571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7835" y="2234291"/>
            <a:ext cx="3661828" cy="6321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Session Title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483E31EF-6F82-5E22-D7B5-8D55D73AA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75300" y="3134360"/>
            <a:ext cx="3661829" cy="2946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Session Title Sub Header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12B95D44-B4CD-CB52-C30E-49E47815FD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75300" y="3568221"/>
            <a:ext cx="3661829" cy="294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05184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BD40F4-E054-191D-1AC8-4985E6A8E74E}"/>
              </a:ext>
            </a:extLst>
          </p:cNvPr>
          <p:cNvSpPr/>
          <p:nvPr userDrawn="1"/>
        </p:nvSpPr>
        <p:spPr>
          <a:xfrm>
            <a:off x="1194816" y="688975"/>
            <a:ext cx="4901184" cy="6161701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A4FB18-3CCA-DEEA-54E7-DC6A9D3ACED1}"/>
              </a:ext>
            </a:extLst>
          </p:cNvPr>
          <p:cNvSpPr/>
          <p:nvPr userDrawn="1"/>
        </p:nvSpPr>
        <p:spPr>
          <a:xfrm>
            <a:off x="12610709" y="0"/>
            <a:ext cx="280555" cy="685800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4B4F8-132E-DD3C-D37A-E1343B6BE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3592" y="2643686"/>
            <a:ext cx="3609244" cy="1530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</a:t>
            </a:r>
          </a:p>
          <a:p>
            <a:pPr lvl="0"/>
            <a:r>
              <a:rPr lang="en-US" dirty="0"/>
              <a:t>IN THIS AREA</a:t>
            </a:r>
          </a:p>
          <a:p>
            <a:pPr lvl="0"/>
            <a:r>
              <a:rPr lang="en-US" dirty="0"/>
              <a:t>OVER FOUR LINES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EF9BC70-E241-3BFD-9EAF-CD7BDA88C1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3592" y="4328974"/>
            <a:ext cx="3182159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70CDA67-09EB-0326-C968-61AC395A8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6260" y="4600845"/>
            <a:ext cx="5222769" cy="75137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131C29-742F-DDD5-483A-EE89B208ACC5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3A9FC03F-0192-CE5E-F3A2-6CE0EDD33B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7925" b="-7776"/>
          <a:stretch>
            <a:fillRect/>
          </a:stretch>
        </p:blipFill>
        <p:spPr>
          <a:xfrm rot="10800000">
            <a:off x="-1" y="4918445"/>
            <a:ext cx="2047461" cy="193955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2B1315F-0EE9-C7D8-B982-360E628BA030}"/>
              </a:ext>
            </a:extLst>
          </p:cNvPr>
          <p:cNvGrpSpPr/>
          <p:nvPr userDrawn="1"/>
        </p:nvGrpSpPr>
        <p:grpSpPr>
          <a:xfrm>
            <a:off x="655981" y="688975"/>
            <a:ext cx="379800" cy="2298356"/>
            <a:chOff x="655981" y="688975"/>
            <a:chExt cx="379800" cy="229835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651B82-E6B7-AC31-E655-0F421799D0C7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51CFC4-ADEB-B9CF-E9BF-1E8602D405A5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2FE6D3-F976-7A74-FD02-5A549233D767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9FA19F5-3E0D-C834-2489-F9DBC7E9F130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B0BB46C-893A-073E-B708-F9E6025CF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sp>
        <p:nvSpPr>
          <p:cNvPr id="32" name="Freeform: Shape 12">
            <a:extLst>
              <a:ext uri="{FF2B5EF4-FFF2-40B4-BE49-F238E27FC236}">
                <a16:creationId xmlns:a16="http://schemas.microsoft.com/office/drawing/2014/main" id="{52360F3A-F454-C6EB-233C-33AF85F582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688975"/>
            <a:ext cx="5521350" cy="3642394"/>
          </a:xfrm>
          <a:custGeom>
            <a:avLst/>
            <a:gdLst>
              <a:gd name="csX0" fmla="*/ 0 w 4968240"/>
              <a:gd name="csY0" fmla="*/ 0 h 6858000"/>
              <a:gd name="csX1" fmla="*/ 4968240 w 4968240"/>
              <a:gd name="csY1" fmla="*/ 0 h 6858000"/>
              <a:gd name="csX2" fmla="*/ 4968240 w 4968240"/>
              <a:gd name="csY2" fmla="*/ 6858000 h 6858000"/>
              <a:gd name="csX3" fmla="*/ 0 w 496824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968240" h="6858000">
                <a:moveTo>
                  <a:pt x="0" y="0"/>
                </a:moveTo>
                <a:lnTo>
                  <a:pt x="4968240" y="0"/>
                </a:lnTo>
                <a:lnTo>
                  <a:pt x="496824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CEDBD39-E101-2DEB-7A67-381CEB134B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92" y="1241294"/>
            <a:ext cx="1121559" cy="101283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86080E13-F176-AB84-BE40-1DF1AE277E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6932" y="5706711"/>
            <a:ext cx="1602097" cy="75137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561EB3C-4DDA-3B90-35D0-28F36661ECDF}"/>
              </a:ext>
            </a:extLst>
          </p:cNvPr>
          <p:cNvSpPr/>
          <p:nvPr userDrawn="1"/>
        </p:nvSpPr>
        <p:spPr>
          <a:xfrm>
            <a:off x="11964591" y="-9991"/>
            <a:ext cx="280555" cy="6867991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19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BD40F4-E054-191D-1AC8-4985E6A8E74E}"/>
              </a:ext>
            </a:extLst>
          </p:cNvPr>
          <p:cNvSpPr/>
          <p:nvPr userDrawn="1"/>
        </p:nvSpPr>
        <p:spPr>
          <a:xfrm>
            <a:off x="1" y="5327270"/>
            <a:ext cx="12031578" cy="1530730"/>
          </a:xfrm>
          <a:prstGeom prst="rect">
            <a:avLst/>
          </a:prstGeom>
          <a:solidFill>
            <a:schemeClr val="tx2">
              <a:alpha val="1043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4B4F8-132E-DD3C-D37A-E1343B6BE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4223" y="1218073"/>
            <a:ext cx="8466956" cy="8197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 IN THIS AREA</a:t>
            </a:r>
          </a:p>
          <a:p>
            <a:pPr lvl="0"/>
            <a:r>
              <a:rPr lang="en-US" dirty="0"/>
              <a:t>OVER TWO LINES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EF9BC70-E241-3BFD-9EAF-CD7BDA88C1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2813" y="2137337"/>
            <a:ext cx="3182159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70CDA67-09EB-0326-C968-61AC395A8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546" y="3605864"/>
            <a:ext cx="10829606" cy="13452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laudantium.</a:t>
            </a:r>
          </a:p>
          <a:p>
            <a:pPr lvl="0"/>
            <a:endParaRPr lang="en-US" dirty="0" err="1"/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</a:t>
            </a:r>
          </a:p>
          <a:p>
            <a:pPr lvl="0"/>
            <a:endParaRPr lang="en-US" dirty="0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48A98E2-2C58-AC84-7AD2-B89C27139D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6620" b="-7776"/>
          <a:stretch>
            <a:fillRect/>
          </a:stretch>
        </p:blipFill>
        <p:spPr>
          <a:xfrm rot="10800000">
            <a:off x="655981" y="5269330"/>
            <a:ext cx="2857240" cy="158866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C462B18-AA75-0A1A-3ED2-3132B4E903E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1055" y="5767827"/>
            <a:ext cx="1602097" cy="751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198913-7202-AA46-944B-DA67601CA6A4}"/>
              </a:ext>
            </a:extLst>
          </p:cNvPr>
          <p:cNvGrpSpPr/>
          <p:nvPr userDrawn="1"/>
        </p:nvGrpSpPr>
        <p:grpSpPr>
          <a:xfrm>
            <a:off x="655981" y="907590"/>
            <a:ext cx="379800" cy="2298356"/>
            <a:chOff x="655981" y="688975"/>
            <a:chExt cx="379800" cy="2298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10EFAE-0D51-B4F8-CA16-DD0F2F86779C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F7CFFC-DDE2-792D-C273-6CFDC0CB69A8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37DB78-3E85-4048-2C04-19F798FCDAFF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A70A4D-6C7C-1921-0E31-6C88D6C6F68B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2237DA-6050-109F-DF0D-57F457403F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FBD65C-C043-6061-D78A-F25A8D54DDF5}"/>
              </a:ext>
            </a:extLst>
          </p:cNvPr>
          <p:cNvCxnSpPr>
            <a:cxnSpLocks/>
          </p:cNvCxnSpPr>
          <p:nvPr userDrawn="1"/>
        </p:nvCxnSpPr>
        <p:spPr>
          <a:xfrm>
            <a:off x="1359773" y="3205946"/>
            <a:ext cx="9911410" cy="0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61E4F-66D6-132D-9753-0418FC4489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8" y="1459909"/>
            <a:ext cx="1121559" cy="10128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1A17C-62A9-F547-E61E-E0D73D0BDB09}"/>
              </a:ext>
            </a:extLst>
          </p:cNvPr>
          <p:cNvCxnSpPr/>
          <p:nvPr userDrawn="1"/>
        </p:nvCxnSpPr>
        <p:spPr>
          <a:xfrm>
            <a:off x="2558554" y="907590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5A8F0-D84E-C477-BE60-610CE1774CF4}"/>
              </a:ext>
            </a:extLst>
          </p:cNvPr>
          <p:cNvSpPr/>
          <p:nvPr userDrawn="1"/>
        </p:nvSpPr>
        <p:spPr>
          <a:xfrm>
            <a:off x="11933163" y="-31066"/>
            <a:ext cx="280555" cy="6889066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87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4B4F8-132E-DD3C-D37A-E1343B6BE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18947" y="963726"/>
            <a:ext cx="9523720" cy="8197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 IN THIS AREA OVER TWO LINES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70CDA67-09EB-0326-C968-61AC395A8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18947" y="2322504"/>
            <a:ext cx="9523717" cy="30817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laudantium.</a:t>
            </a:r>
          </a:p>
          <a:p>
            <a:pPr lvl="0"/>
            <a:endParaRPr lang="en-US" dirty="0" err="1"/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</a:t>
            </a:r>
          </a:p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198913-7202-AA46-944B-DA67601CA6A4}"/>
              </a:ext>
            </a:extLst>
          </p:cNvPr>
          <p:cNvGrpSpPr/>
          <p:nvPr userDrawn="1"/>
        </p:nvGrpSpPr>
        <p:grpSpPr>
          <a:xfrm>
            <a:off x="655981" y="907590"/>
            <a:ext cx="379800" cy="2298356"/>
            <a:chOff x="655981" y="688975"/>
            <a:chExt cx="379800" cy="2298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10EFAE-0D51-B4F8-CA16-DD0F2F86779C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F7CFFC-DDE2-792D-C273-6CFDC0CB69A8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37DB78-3E85-4048-2C04-19F798FCDAFF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A70A4D-6C7C-1921-0E31-6C88D6C6F68B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2237DA-6050-109F-DF0D-57F457403F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FBD65C-C043-6061-D78A-F25A8D54DDF5}"/>
              </a:ext>
            </a:extLst>
          </p:cNvPr>
          <p:cNvCxnSpPr>
            <a:cxnSpLocks/>
          </p:cNvCxnSpPr>
          <p:nvPr userDrawn="1"/>
        </p:nvCxnSpPr>
        <p:spPr>
          <a:xfrm>
            <a:off x="1359773" y="2056768"/>
            <a:ext cx="9911410" cy="0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01A17C-62A9-F547-E61E-E0D73D0BDB09}"/>
              </a:ext>
            </a:extLst>
          </p:cNvPr>
          <p:cNvCxnSpPr/>
          <p:nvPr userDrawn="1"/>
        </p:nvCxnSpPr>
        <p:spPr>
          <a:xfrm>
            <a:off x="1359773" y="907590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5A8F0-D84E-C477-BE60-610CE1774CF4}"/>
              </a:ext>
            </a:extLst>
          </p:cNvPr>
          <p:cNvSpPr/>
          <p:nvPr userDrawn="1"/>
        </p:nvSpPr>
        <p:spPr>
          <a:xfrm>
            <a:off x="11933163" y="-31066"/>
            <a:ext cx="280555" cy="6889066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48A98E2-2C58-AC84-7AD2-B89C27139D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69" t="50886" r="6620" b="-7776"/>
          <a:stretch>
            <a:fillRect/>
          </a:stretch>
        </p:blipFill>
        <p:spPr>
          <a:xfrm rot="5400000">
            <a:off x="10612040" y="-45576"/>
            <a:ext cx="1497514" cy="15886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2DBCB-5AAF-EF29-BB67-E4A46C6AB3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699" y="5601936"/>
            <a:ext cx="2473971" cy="90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70CDA67-09EB-0326-C968-61AC395A8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46709" y="907590"/>
            <a:ext cx="9585687" cy="420894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laudantium.</a:t>
            </a:r>
          </a:p>
          <a:p>
            <a:pPr lvl="0"/>
            <a:endParaRPr lang="en-US" dirty="0" err="1"/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</a:t>
            </a:r>
          </a:p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D5EE1-E951-7D5A-EB70-DE8F5C717C8D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198913-7202-AA46-944B-DA67601CA6A4}"/>
              </a:ext>
            </a:extLst>
          </p:cNvPr>
          <p:cNvGrpSpPr/>
          <p:nvPr userDrawn="1"/>
        </p:nvGrpSpPr>
        <p:grpSpPr>
          <a:xfrm>
            <a:off x="655981" y="907590"/>
            <a:ext cx="379800" cy="2298356"/>
            <a:chOff x="655981" y="688975"/>
            <a:chExt cx="379800" cy="2298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10EFAE-0D51-B4F8-CA16-DD0F2F86779C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F7CFFC-DDE2-792D-C273-6CFDC0CB69A8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37DB78-3E85-4048-2C04-19F798FCDAFF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5A70A4D-6C7C-1921-0E31-6C88D6C6F68B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2237DA-6050-109F-DF0D-57F457403F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A85A8F0-D84E-C477-BE60-610CE1774CF4}"/>
              </a:ext>
            </a:extLst>
          </p:cNvPr>
          <p:cNvSpPr/>
          <p:nvPr userDrawn="1"/>
        </p:nvSpPr>
        <p:spPr>
          <a:xfrm>
            <a:off x="11933163" y="-31066"/>
            <a:ext cx="280555" cy="6889066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6BD48-47FA-B570-4EFB-52D871FBD3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425" y="5601936"/>
            <a:ext cx="2473971" cy="900391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B0EFD99-06CF-89C0-7458-EC120E725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5183" b="-7776"/>
          <a:stretch>
            <a:fillRect/>
          </a:stretch>
        </p:blipFill>
        <p:spPr>
          <a:xfrm rot="10800000">
            <a:off x="0" y="5076506"/>
            <a:ext cx="1968470" cy="178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0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Body Text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F5DE1C7-EFFB-A9EA-C07C-4400D1467736}"/>
              </a:ext>
            </a:extLst>
          </p:cNvPr>
          <p:cNvSpPr/>
          <p:nvPr userDrawn="1"/>
        </p:nvSpPr>
        <p:spPr>
          <a:xfrm>
            <a:off x="655981" y="3845712"/>
            <a:ext cx="11545639" cy="2481957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492E0EFA-202E-54EC-518A-092F6B52DF5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5844" y="4803946"/>
            <a:ext cx="6477802" cy="7619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397E7C-AD7D-CC26-7241-B5AD8024C53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5981" y="3845712"/>
            <a:ext cx="2453805" cy="2443163"/>
          </a:xfrm>
          <a:prstGeom prst="rect">
            <a:avLst/>
          </a:prstGeom>
          <a:pattFill prst="pct1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32DE1A6-146C-23DD-46C0-8983A17E5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6620" b="-7776"/>
          <a:stretch>
            <a:fillRect/>
          </a:stretch>
        </p:blipFill>
        <p:spPr>
          <a:xfrm rot="5400000">
            <a:off x="9708855" y="388771"/>
            <a:ext cx="3204038" cy="1781494"/>
          </a:xfrm>
          <a:prstGeom prst="rect">
            <a:avLst/>
          </a:prstGeom>
        </p:spPr>
      </p:pic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5BFBA99A-FC20-B36F-FA58-AA3C7A35F7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04223" y="1218073"/>
            <a:ext cx="8466956" cy="8197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 IN THIS AREA</a:t>
            </a:r>
          </a:p>
          <a:p>
            <a:pPr lvl="0"/>
            <a:r>
              <a:rPr lang="en-US" dirty="0"/>
              <a:t>OVER TWO LINES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C19EA536-9676-388E-8FDC-86AEC21CAD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22813" y="2137337"/>
            <a:ext cx="3182159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58766-EE2A-9F4B-0B09-105ADAA7861A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86AEF1-44CE-B602-A8C6-4346A0FEDE6D}"/>
              </a:ext>
            </a:extLst>
          </p:cNvPr>
          <p:cNvGrpSpPr/>
          <p:nvPr userDrawn="1"/>
        </p:nvGrpSpPr>
        <p:grpSpPr>
          <a:xfrm>
            <a:off x="655981" y="907590"/>
            <a:ext cx="379800" cy="2298356"/>
            <a:chOff x="655981" y="688975"/>
            <a:chExt cx="379800" cy="229835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9AEC5F-11CA-4BDB-FCAA-9927D1FF22D9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5DC221-1213-7C12-8F6A-AF39C66A28B6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06AD11-4671-B9EA-72D1-E4E05513A83B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B12112E-B9C6-C1A6-1F65-DC005A30EC02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A50AC1-EC10-87F5-57CC-D8F0E9DDF2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0AA939-B361-A9D4-C5C6-60C3910C5B35}"/>
              </a:ext>
            </a:extLst>
          </p:cNvPr>
          <p:cNvCxnSpPr>
            <a:cxnSpLocks/>
          </p:cNvCxnSpPr>
          <p:nvPr userDrawn="1"/>
        </p:nvCxnSpPr>
        <p:spPr>
          <a:xfrm>
            <a:off x="1359773" y="3205946"/>
            <a:ext cx="9911410" cy="0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6AB176D-BDFF-7ECA-A381-DD0C9AEB77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8" y="1459909"/>
            <a:ext cx="1121559" cy="101283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FD3EAC0-7B0D-0975-A8F5-CEE88695F87B}"/>
              </a:ext>
            </a:extLst>
          </p:cNvPr>
          <p:cNvCxnSpPr/>
          <p:nvPr userDrawn="1"/>
        </p:nvCxnSpPr>
        <p:spPr>
          <a:xfrm>
            <a:off x="2558554" y="907590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E41EE34D-0D15-DC10-2A43-A3808B0F61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9704" y="4779521"/>
            <a:ext cx="1602097" cy="75137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9F143AA-366A-A54D-5B73-AC71366F04FF}"/>
              </a:ext>
            </a:extLst>
          </p:cNvPr>
          <p:cNvSpPr/>
          <p:nvPr userDrawn="1"/>
        </p:nvSpPr>
        <p:spPr>
          <a:xfrm>
            <a:off x="-72660" y="-67377"/>
            <a:ext cx="280555" cy="6956442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64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Body Text big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BD40F4-E054-191D-1AC8-4985E6A8E74E}"/>
              </a:ext>
            </a:extLst>
          </p:cNvPr>
          <p:cNvSpPr/>
          <p:nvPr userDrawn="1"/>
        </p:nvSpPr>
        <p:spPr>
          <a:xfrm>
            <a:off x="4968240" y="5327270"/>
            <a:ext cx="7223760" cy="1530730"/>
          </a:xfrm>
          <a:prstGeom prst="rect">
            <a:avLst/>
          </a:prstGeom>
          <a:solidFill>
            <a:schemeClr val="tx2">
              <a:alpha val="102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98F743-095E-AAD0-9175-3C0C147848EB}"/>
              </a:ext>
            </a:extLst>
          </p:cNvPr>
          <p:cNvSpPr/>
          <p:nvPr userDrawn="1"/>
        </p:nvSpPr>
        <p:spPr>
          <a:xfrm>
            <a:off x="0" y="0"/>
            <a:ext cx="221488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EF8C532-5FFF-E856-F41E-9C4A38777C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6330" y="0"/>
            <a:ext cx="4968240" cy="6858000"/>
          </a:xfrm>
          <a:custGeom>
            <a:avLst/>
            <a:gdLst>
              <a:gd name="csX0" fmla="*/ 0 w 4968240"/>
              <a:gd name="csY0" fmla="*/ 0 h 6858000"/>
              <a:gd name="csX1" fmla="*/ 4968240 w 4968240"/>
              <a:gd name="csY1" fmla="*/ 0 h 6858000"/>
              <a:gd name="csX2" fmla="*/ 4968240 w 4968240"/>
              <a:gd name="csY2" fmla="*/ 6858000 h 6858000"/>
              <a:gd name="csX3" fmla="*/ 0 w 496824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968240" h="6858000">
                <a:moveTo>
                  <a:pt x="0" y="0"/>
                </a:moveTo>
                <a:lnTo>
                  <a:pt x="4968240" y="0"/>
                </a:lnTo>
                <a:lnTo>
                  <a:pt x="496824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4B4F8-132E-DD3C-D37A-E1343B6BE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96433" y="928764"/>
            <a:ext cx="3802591" cy="1530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</a:t>
            </a:r>
          </a:p>
          <a:p>
            <a:pPr lvl="0"/>
            <a:r>
              <a:rPr lang="en-US" dirty="0"/>
              <a:t>IN THIS AREA</a:t>
            </a:r>
          </a:p>
          <a:p>
            <a:pPr lvl="0"/>
            <a:r>
              <a:rPr lang="en-US" dirty="0"/>
              <a:t>OVER THREE LINES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EF9BC70-E241-3BFD-9EAF-CD7BDA88C1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15024" y="2530703"/>
            <a:ext cx="3802591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70CDA67-09EB-0326-C968-61AC395A8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4425" y="3571474"/>
            <a:ext cx="6073190" cy="13452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lang="en-US" sz="1200" b="0" i="0" kern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ipsa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Add body copy text in this area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omnis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7290174-04ED-423C-1F9D-3CFF976FA2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996932" y="5706711"/>
            <a:ext cx="1602097" cy="7513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15A32C8-1023-D180-4A2C-359F91BB5182}"/>
              </a:ext>
            </a:extLst>
          </p:cNvPr>
          <p:cNvGrpSpPr/>
          <p:nvPr userDrawn="1"/>
        </p:nvGrpSpPr>
        <p:grpSpPr>
          <a:xfrm>
            <a:off x="5487704" y="907590"/>
            <a:ext cx="379800" cy="2298356"/>
            <a:chOff x="655981" y="688975"/>
            <a:chExt cx="379800" cy="2298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9652BA-1660-B921-CFCA-CDF8473A153D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7D4CBB-505A-E599-C7A0-C43295FA4198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9F99499-60AB-0E47-0F83-C0A05014A351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FB6402-78FF-CE75-23F8-E1E93F0F57F2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1D59FC-BED3-F4BD-59CF-17104ADE9E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EEC251-5DBD-6725-DA0A-B79C4F2A688B}"/>
              </a:ext>
            </a:extLst>
          </p:cNvPr>
          <p:cNvCxnSpPr>
            <a:cxnSpLocks/>
          </p:cNvCxnSpPr>
          <p:nvPr userDrawn="1"/>
        </p:nvCxnSpPr>
        <p:spPr>
          <a:xfrm>
            <a:off x="6191496" y="3205946"/>
            <a:ext cx="9911410" cy="0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F8A0C25-AA44-9201-0C34-9439A3104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91" y="1459909"/>
            <a:ext cx="1121559" cy="101283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A04428-128F-8902-016E-7D9BB304C0BB}"/>
              </a:ext>
            </a:extLst>
          </p:cNvPr>
          <p:cNvCxnSpPr/>
          <p:nvPr userDrawn="1"/>
        </p:nvCxnSpPr>
        <p:spPr>
          <a:xfrm>
            <a:off x="7390277" y="907590"/>
            <a:ext cx="0" cy="2298356"/>
          </a:xfrm>
          <a:prstGeom prst="line">
            <a:avLst/>
          </a:prstGeom>
          <a:ln w="9525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DF718E7-D234-60E8-5FFB-09D9F3B5A275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1" i="0" spc="600" dirty="0">
                <a:solidFill>
                  <a:schemeClr val="bg1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75E71-69DF-925F-A5C1-CC3CF32221B5}"/>
              </a:ext>
            </a:extLst>
          </p:cNvPr>
          <p:cNvSpPr/>
          <p:nvPr userDrawn="1"/>
        </p:nvSpPr>
        <p:spPr>
          <a:xfrm>
            <a:off x="-72660" y="-1"/>
            <a:ext cx="303895" cy="6889065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F30401CA-862C-9313-4591-2422EF1651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6620" b="-7776"/>
          <a:stretch>
            <a:fillRect/>
          </a:stretch>
        </p:blipFill>
        <p:spPr>
          <a:xfrm rot="10800000">
            <a:off x="3457232" y="5107570"/>
            <a:ext cx="3204038" cy="178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9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x2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2D84555-90CF-F858-F222-2AEE90D154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41236" y="2277830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C257D7B2-A4AB-7586-506C-2723E99934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7686" y="2277828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0D0CB7-EA0B-D13E-EF82-DF39A63A9896}"/>
              </a:ext>
            </a:extLst>
          </p:cNvPr>
          <p:cNvSpPr/>
          <p:nvPr userDrawn="1"/>
        </p:nvSpPr>
        <p:spPr>
          <a:xfrm>
            <a:off x="11911445" y="0"/>
            <a:ext cx="280555" cy="6858000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6F1719B-3DF2-D335-C0DD-5DA2A4E423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9876" y="4290061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47FC2A6F-7662-53DF-B4E1-C0289030BE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19875" y="4440777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32F16BE-6866-1C8F-DA9F-EB205E5B6C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996932" y="5706711"/>
            <a:ext cx="1602097" cy="75137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98D6F38-F582-2099-8196-72D820900302}"/>
              </a:ext>
            </a:extLst>
          </p:cNvPr>
          <p:cNvSpPr/>
          <p:nvPr userDrawn="1"/>
        </p:nvSpPr>
        <p:spPr>
          <a:xfrm>
            <a:off x="1194816" y="688975"/>
            <a:ext cx="4901184" cy="6161701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013E8AD6-FC3E-FC4A-D37B-7961482B51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3591" y="2643686"/>
            <a:ext cx="3660615" cy="1530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</a:t>
            </a:r>
          </a:p>
          <a:p>
            <a:pPr lvl="0"/>
            <a:r>
              <a:rPr lang="en-US" dirty="0"/>
              <a:t>IN THIS AREA</a:t>
            </a:r>
          </a:p>
          <a:p>
            <a:pPr lvl="0"/>
            <a:r>
              <a:rPr lang="en-US" dirty="0"/>
              <a:t>OVER FOUR LINES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C40277E3-B3B8-1D80-9C05-F4E35B7978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3592" y="4328974"/>
            <a:ext cx="3182159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06F481-8E0A-CE39-9799-03270C63A802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501549DC-8FC8-68DF-DDEE-5C0F952A97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7925" b="-7776"/>
          <a:stretch>
            <a:fillRect/>
          </a:stretch>
        </p:blipFill>
        <p:spPr>
          <a:xfrm rot="10800000">
            <a:off x="-1" y="4918445"/>
            <a:ext cx="2047461" cy="19395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526EFDE-A09E-8745-38DC-D17164EE4526}"/>
              </a:ext>
            </a:extLst>
          </p:cNvPr>
          <p:cNvGrpSpPr/>
          <p:nvPr userDrawn="1"/>
        </p:nvGrpSpPr>
        <p:grpSpPr>
          <a:xfrm>
            <a:off x="655981" y="688975"/>
            <a:ext cx="379800" cy="2298356"/>
            <a:chOff x="655981" y="688975"/>
            <a:chExt cx="379800" cy="229835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5FB6C37-0EE3-2E14-E97F-BDEB67A11DDE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C45A5E-499C-506C-9C68-7296838F011F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565FDB9-D5B6-B8D4-CC9A-64BF16735CA3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33DC975-7FD5-384F-7A01-A5B05B2F3AA9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14FDB0E-2785-5086-0236-820C19160F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CFE6C5E7-CCF2-A5DB-3FC9-69F2B3F4C4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92" y="1241294"/>
            <a:ext cx="1121559" cy="1012836"/>
          </a:xfrm>
          <a:prstGeom prst="rect">
            <a:avLst/>
          </a:prstGeom>
        </p:spPr>
      </p:pic>
      <p:sp>
        <p:nvSpPr>
          <p:cNvPr id="3" name="Text Placeholder 23">
            <a:extLst>
              <a:ext uri="{FF2B5EF4-FFF2-40B4-BE49-F238E27FC236}">
                <a16:creationId xmlns:a16="http://schemas.microsoft.com/office/drawing/2014/main" id="{DB471192-1A4B-8AE8-09D3-2B6A78C9ED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7687" y="4290061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26">
            <a:extLst>
              <a:ext uri="{FF2B5EF4-FFF2-40B4-BE49-F238E27FC236}">
                <a16:creationId xmlns:a16="http://schemas.microsoft.com/office/drawing/2014/main" id="{027FD7CB-62D3-1FE0-942C-28320ED008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67686" y="4440777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</p:spTree>
    <p:extLst>
      <p:ext uri="{BB962C8B-B14F-4D97-AF65-F5344CB8AC3E}">
        <p14:creationId xmlns:p14="http://schemas.microsoft.com/office/powerpoint/2010/main" val="1017666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with Headline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2D84555-90CF-F858-F222-2AEE90D154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41236" y="1158265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C257D7B2-A4AB-7586-506C-2723E99934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7686" y="1158263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0D0CB7-EA0B-D13E-EF82-DF39A63A9896}"/>
              </a:ext>
            </a:extLst>
          </p:cNvPr>
          <p:cNvSpPr/>
          <p:nvPr userDrawn="1"/>
        </p:nvSpPr>
        <p:spPr>
          <a:xfrm>
            <a:off x="11911445" y="0"/>
            <a:ext cx="280555" cy="6858000"/>
          </a:xfrm>
          <a:prstGeom prst="rect">
            <a:avLst/>
          </a:prstGeom>
          <a:gradFill>
            <a:gsLst>
              <a:gs pos="19000">
                <a:srgbClr val="090C37"/>
              </a:gs>
              <a:gs pos="52000">
                <a:srgbClr val="00F88A"/>
              </a:gs>
              <a:gs pos="100000">
                <a:srgbClr val="00DDD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F6F1719B-3DF2-D335-C0DD-5DA2A4E423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9876" y="3170496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47FC2A6F-7662-53DF-B4E1-C0289030BE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19875" y="3321212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32F16BE-6866-1C8F-DA9F-EB205E5B6C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43293" y="5727282"/>
            <a:ext cx="1602097" cy="75137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98D6F38-F582-2099-8196-72D820900302}"/>
              </a:ext>
            </a:extLst>
          </p:cNvPr>
          <p:cNvSpPr/>
          <p:nvPr userDrawn="1"/>
        </p:nvSpPr>
        <p:spPr>
          <a:xfrm>
            <a:off x="1194816" y="688975"/>
            <a:ext cx="4901184" cy="6161701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013E8AD6-FC3E-FC4A-D37B-7961482B51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3592" y="2643686"/>
            <a:ext cx="3752754" cy="15307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940"/>
              </a:lnSpc>
              <a:spcBef>
                <a:spcPts val="0"/>
              </a:spcBef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HEADLINE</a:t>
            </a:r>
          </a:p>
          <a:p>
            <a:pPr lvl="0"/>
            <a:r>
              <a:rPr lang="en-US" dirty="0"/>
              <a:t>IN THIS AREA</a:t>
            </a:r>
          </a:p>
          <a:p>
            <a:pPr lvl="0"/>
            <a:r>
              <a:rPr lang="en-US" dirty="0"/>
              <a:t>OVER FOUR LINES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C40277E3-B3B8-1D80-9C05-F4E35B7978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3592" y="4328974"/>
            <a:ext cx="3182159" cy="572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60"/>
              </a:lnSpc>
              <a:spcBef>
                <a:spcPts val="0"/>
              </a:spcBef>
              <a:buNone/>
              <a:defRPr lang="en-US" sz="18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SUBHEADING TEXT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06F481-8E0A-CE39-9799-03270C63A802}"/>
              </a:ext>
            </a:extLst>
          </p:cNvPr>
          <p:cNvSpPr txBox="1"/>
          <p:nvPr userDrawn="1"/>
        </p:nvSpPr>
        <p:spPr>
          <a:xfrm>
            <a:off x="655981" y="248478"/>
            <a:ext cx="4011165" cy="3081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900" b="0" i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WELCOME TO PERE 2026</a:t>
            </a:r>
          </a:p>
        </p:txBody>
      </p:sp>
      <p:pic>
        <p:nvPicPr>
          <p:cNvPr id="33" name="Picture 32" descr="Background pattern&#10;&#10;Description automatically generated">
            <a:extLst>
              <a:ext uri="{FF2B5EF4-FFF2-40B4-BE49-F238E27FC236}">
                <a16:creationId xmlns:a16="http://schemas.microsoft.com/office/drawing/2014/main" id="{501549DC-8FC8-68DF-DDEE-5C0F952A97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20" t="50886" r="47925" b="-7776"/>
          <a:stretch>
            <a:fillRect/>
          </a:stretch>
        </p:blipFill>
        <p:spPr>
          <a:xfrm rot="10800000">
            <a:off x="-1" y="4918445"/>
            <a:ext cx="2047461" cy="19395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526EFDE-A09E-8745-38DC-D17164EE4526}"/>
              </a:ext>
            </a:extLst>
          </p:cNvPr>
          <p:cNvGrpSpPr/>
          <p:nvPr userDrawn="1"/>
        </p:nvGrpSpPr>
        <p:grpSpPr>
          <a:xfrm>
            <a:off x="655981" y="688975"/>
            <a:ext cx="379800" cy="2298356"/>
            <a:chOff x="655981" y="688975"/>
            <a:chExt cx="379800" cy="229835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5FB6C37-0EE3-2E14-E97F-BDEB67A11DDE}"/>
                </a:ext>
              </a:extLst>
            </p:cNvPr>
            <p:cNvSpPr/>
            <p:nvPr userDrawn="1"/>
          </p:nvSpPr>
          <p:spPr>
            <a:xfrm>
              <a:off x="663547" y="689193"/>
              <a:ext cx="372234" cy="2298138"/>
            </a:xfrm>
            <a:prstGeom prst="rect">
              <a:avLst/>
            </a:prstGeom>
            <a:solidFill>
              <a:srgbClr val="090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C45A5E-499C-506C-9C68-7296838F011F}"/>
                </a:ext>
              </a:extLst>
            </p:cNvPr>
            <p:cNvSpPr txBox="1"/>
            <p:nvPr userDrawn="1"/>
          </p:nvSpPr>
          <p:spPr>
            <a:xfrm rot="16200000">
              <a:off x="290275" y="1520676"/>
              <a:ext cx="1099160" cy="36774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000" b="1" i="0" spc="300" dirty="0">
                  <a:solidFill>
                    <a:schemeClr val="bg1"/>
                  </a:solidFill>
                  <a:latin typeface="Century Gothic" panose="020B0502020202020204" pitchFamily="34" charset="0"/>
                  <a:cs typeface="Poppins" panose="00000500000000000000" pitchFamily="50" charset="0"/>
                </a:rPr>
                <a:t>LONDON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565FDB9-D5B6-B8D4-CC9A-64BF16735CA3}"/>
                </a:ext>
              </a:extLst>
            </p:cNvPr>
            <p:cNvSpPr/>
            <p:nvPr userDrawn="1"/>
          </p:nvSpPr>
          <p:spPr>
            <a:xfrm>
              <a:off x="663546" y="689193"/>
              <a:ext cx="372234" cy="304720"/>
            </a:xfrm>
            <a:prstGeom prst="rect">
              <a:avLst/>
            </a:prstGeom>
            <a:solidFill>
              <a:srgbClr val="00F8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33DC975-7FD5-384F-7A01-A5B05B2F3AA9}"/>
                </a:ext>
              </a:extLst>
            </p:cNvPr>
            <p:cNvSpPr/>
            <p:nvPr userDrawn="1"/>
          </p:nvSpPr>
          <p:spPr>
            <a:xfrm>
              <a:off x="663546" y="688975"/>
              <a:ext cx="372234" cy="235146"/>
            </a:xfrm>
            <a:prstGeom prst="rect">
              <a:avLst/>
            </a:prstGeom>
            <a:solidFill>
              <a:srgbClr val="00D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14FDB0E-2785-5086-0236-820C19160F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900" y="2486994"/>
              <a:ext cx="289526" cy="289526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CFE6C5E7-CCF2-A5DB-3FC9-69F2B3F4C4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92" y="1241294"/>
            <a:ext cx="1121559" cy="1012836"/>
          </a:xfrm>
          <a:prstGeom prst="rect">
            <a:avLst/>
          </a:prstGeom>
        </p:spPr>
      </p:pic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A3948A3-3EB5-93C2-9031-FFD52FE681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2030" y="3776574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FD279616-94C6-9FF8-E645-7F1AE9387AB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158480" y="3776572"/>
            <a:ext cx="1944337" cy="1894713"/>
          </a:xfrm>
          <a:custGeom>
            <a:avLst/>
            <a:gdLst>
              <a:gd name="connsiteX0" fmla="*/ 0 w 1662896"/>
              <a:gd name="connsiteY0" fmla="*/ 0 h 1620455"/>
              <a:gd name="connsiteX1" fmla="*/ 1662896 w 1662896"/>
              <a:gd name="connsiteY1" fmla="*/ 0 h 1620455"/>
              <a:gd name="connsiteX2" fmla="*/ 1662896 w 1662896"/>
              <a:gd name="connsiteY2" fmla="*/ 1620455 h 1620455"/>
              <a:gd name="connsiteX3" fmla="*/ 0 w 1662896"/>
              <a:gd name="connsiteY3" fmla="*/ 1620455 h 162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2896" h="1620455">
                <a:moveTo>
                  <a:pt x="0" y="0"/>
                </a:moveTo>
                <a:lnTo>
                  <a:pt x="1662896" y="0"/>
                </a:lnTo>
                <a:lnTo>
                  <a:pt x="1662896" y="1620455"/>
                </a:lnTo>
                <a:lnTo>
                  <a:pt x="0" y="1620455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060684BE-5E91-1CAE-EB61-E63E2DB57D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65490" y="3170496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B000E072-282B-1E45-31F9-95AE34BE29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65489" y="3321212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0CC798AA-6547-D8AD-9166-ADE7A214950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65490" y="5770193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78EA8098-0E51-60D3-38CC-4271A24908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65489" y="5920909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541D24A0-BF2B-BB0A-B687-8A27DE7CFE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39040" y="5812959"/>
            <a:ext cx="1631632" cy="193482"/>
          </a:xfrm>
          <a:prstGeom prst="rect">
            <a:avLst/>
          </a:prstGeom>
        </p:spPr>
        <p:txBody>
          <a:bodyPr anchor="ctr"/>
          <a:lstStyle>
            <a:lvl1pPr marL="0" indent="0" rtl="0">
              <a:lnSpc>
                <a:spcPct val="100000"/>
              </a:lnSpc>
              <a:spcBef>
                <a:spcPts val="0"/>
              </a:spcBef>
              <a:buNone/>
              <a:defRPr lang="en-US" sz="1200" b="1" i="0" u="none" strike="noStrike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62EADC0A-2107-E704-379F-064567E226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39039" y="5963675"/>
            <a:ext cx="2046534" cy="25114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b="0" i="0" u="none" strike="noStrike" kern="12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Speaker position or title</a:t>
            </a:r>
          </a:p>
        </p:txBody>
      </p:sp>
    </p:spTree>
    <p:extLst>
      <p:ext uri="{BB962C8B-B14F-4D97-AF65-F5344CB8AC3E}">
        <p14:creationId xmlns:p14="http://schemas.microsoft.com/office/powerpoint/2010/main" val="140792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93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69" r:id="rId3"/>
    <p:sldLayoutId id="2147483778" r:id="rId4"/>
    <p:sldLayoutId id="2147483777" r:id="rId5"/>
    <p:sldLayoutId id="2147483771" r:id="rId6"/>
    <p:sldLayoutId id="2147483767" r:id="rId7"/>
    <p:sldLayoutId id="2147483754" r:id="rId8"/>
    <p:sldLayoutId id="2147483772" r:id="rId9"/>
    <p:sldLayoutId id="2147483753" r:id="rId10"/>
    <p:sldLayoutId id="2147483773" r:id="rId11"/>
    <p:sldLayoutId id="2147483776" r:id="rId12"/>
    <p:sldLayoutId id="2147483774" r:id="rId13"/>
    <p:sldLayoutId id="2147483775" r:id="rId14"/>
    <p:sldLayoutId id="2147483752" r:id="rId15"/>
    <p:sldLayoutId id="2147483756" r:id="rId16"/>
    <p:sldLayoutId id="2147483765" r:id="rId17"/>
    <p:sldLayoutId id="21474837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lobalequity.org/sites/default/files/2026-07/GEO%20Speaker%20Tips%20and%20Tricks%20-%20June%202026.pdf" TargetMode="External"/><Relationship Id="rId3" Type="http://schemas.openxmlformats.org/officeDocument/2006/relationships/hyperlink" Target="https://www.globalequity.org/policies/event-speaker#terms" TargetMode="External"/><Relationship Id="rId7" Type="http://schemas.openxmlformats.org/officeDocument/2006/relationships/hyperlink" Target="mailto:events@globalequity.org" TargetMode="External"/><Relationship Id="rId2" Type="http://schemas.openxmlformats.org/officeDocument/2006/relationships/hyperlink" Target="https://www.globalequity.org/join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lobalequity.org/policies/event-speaker#submit" TargetMode="External"/><Relationship Id="rId5" Type="http://schemas.openxmlformats.org/officeDocument/2006/relationships/hyperlink" Target="https://pere2026.events.globalequity.org/" TargetMode="External"/><Relationship Id="rId4" Type="http://schemas.openxmlformats.org/officeDocument/2006/relationships/hyperlink" Target="https://www.globalequity.org/sites/default/files/2026-07/I%27m%20Speaking%21%20GEO%20PERE%202026%20v090726.pptx" TargetMode="External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lobalequity.org/policies" TargetMode="External"/><Relationship Id="rId5" Type="http://schemas.openxmlformats.org/officeDocument/2006/relationships/hyperlink" Target="https://www.globalequity.org/cpe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CF271-12B0-744F-84CB-03327E5A86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54032" y="1782995"/>
            <a:ext cx="4320510" cy="139192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C00000"/>
                </a:solidFill>
              </a:rPr>
              <a:t>IMPORTANT NOTES</a:t>
            </a:r>
            <a:br>
              <a:rPr lang="en-GB" sz="1800" b="1" dirty="0"/>
            </a:br>
            <a:endParaRPr lang="en-GB" sz="1800" b="1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All speakers must be </a:t>
            </a:r>
            <a:r>
              <a:rPr lang="en-GB" sz="12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 members</a:t>
            </a:r>
            <a:r>
              <a:rPr lang="en-GB" sz="1200" dirty="0">
                <a:solidFill>
                  <a:srgbClr val="090C37"/>
                </a:solidFill>
              </a:rPr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By presenting, you agree to the </a:t>
            </a:r>
            <a:r>
              <a:rPr lang="en-GB" sz="1200" b="1" dirty="0">
                <a:solidFill>
                  <a:srgbClr val="090C3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 Speaker Terms and Conditions</a:t>
            </a:r>
            <a:r>
              <a:rPr lang="en-GB" sz="1200" dirty="0">
                <a:solidFill>
                  <a:srgbClr val="090C37"/>
                </a:solidFill>
              </a:rPr>
              <a:t>.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Use </a:t>
            </a:r>
            <a:r>
              <a:rPr lang="en-GB" sz="1200" b="1" dirty="0">
                <a:solidFill>
                  <a:srgbClr val="090C37"/>
                </a:solidFill>
              </a:rPr>
              <a:t>only this 16:9 GEO PowerPoint template</a:t>
            </a:r>
            <a:r>
              <a:rPr lang="en-GB" sz="1200" dirty="0">
                <a:solidFill>
                  <a:srgbClr val="090C37"/>
                </a:solidFill>
              </a:rPr>
              <a:t> (other branded decks cannot be accepted).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Additional layouts are available in the </a:t>
            </a:r>
            <a:r>
              <a:rPr lang="en-GB" sz="1200" b="1" dirty="0">
                <a:solidFill>
                  <a:srgbClr val="090C37"/>
                </a:solidFill>
              </a:rPr>
              <a:t>Slide Master </a:t>
            </a:r>
            <a:r>
              <a:rPr lang="en-GB" sz="1200" dirty="0">
                <a:solidFill>
                  <a:srgbClr val="090C37"/>
                </a:solidFill>
              </a:rPr>
              <a:t>of this deck.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Include </a:t>
            </a:r>
            <a:r>
              <a:rPr lang="en-GB" sz="1200" b="1" dirty="0">
                <a:solidFill>
                  <a:srgbClr val="090C37"/>
                </a:solidFill>
              </a:rPr>
              <a:t>at least 3 audience engagement questions</a:t>
            </a:r>
            <a:r>
              <a:rPr lang="en-GB" sz="1200" dirty="0">
                <a:solidFill>
                  <a:srgbClr val="090C37"/>
                </a:solidFill>
              </a:rPr>
              <a:t> to ensure your session is eligible for </a:t>
            </a:r>
            <a:r>
              <a:rPr lang="en-GB" sz="1200" b="1" dirty="0">
                <a:solidFill>
                  <a:srgbClr val="090C37"/>
                </a:solidFill>
              </a:rPr>
              <a:t>CPE credits </a:t>
            </a:r>
            <a:r>
              <a:rPr lang="en-GB" sz="1200" dirty="0">
                <a:solidFill>
                  <a:srgbClr val="090C37"/>
                </a:solidFill>
              </a:rPr>
              <a:t>(see slide 11).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Sessions may be </a:t>
            </a:r>
            <a:r>
              <a:rPr lang="en-GB" sz="1200" b="1" dirty="0">
                <a:solidFill>
                  <a:srgbClr val="090C37"/>
                </a:solidFill>
              </a:rPr>
              <a:t>audio and/or video recorded</a:t>
            </a:r>
            <a:r>
              <a:rPr lang="en-GB" sz="1200" dirty="0">
                <a:solidFill>
                  <a:srgbClr val="090C37"/>
                </a:solidFill>
              </a:rPr>
              <a:t> and published by GEO.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b="1" dirty="0">
                <a:solidFill>
                  <a:srgbClr val="090C37"/>
                </a:solidFill>
              </a:rPr>
              <a:t>Provider promotional or company information is not permitted.</a:t>
            </a:r>
            <a:r>
              <a:rPr lang="en-GB" sz="1200" dirty="0">
                <a:solidFill>
                  <a:srgbClr val="090C37"/>
                </a:solidFill>
              </a:rPr>
              <a:t> Issuer company information may be included where relevant to the case study.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GEO may edit session titles. Any further changes require prior approval.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1200" dirty="0">
                <a:solidFill>
                  <a:srgbClr val="090C37"/>
                </a:solidFill>
              </a:rPr>
              <a:t>Promote your session using our </a:t>
            </a:r>
            <a:r>
              <a:rPr lang="en-GB" sz="1200" dirty="0">
                <a:solidFill>
                  <a:srgbClr val="090C37"/>
                </a:solidFill>
                <a:hlinkClick r:id="rId4"/>
              </a:rPr>
              <a:t>social square template</a:t>
            </a:r>
            <a:r>
              <a:rPr lang="en-GB" sz="1200" dirty="0">
                <a:solidFill>
                  <a:srgbClr val="090C37"/>
                </a:solidFill>
              </a:rPr>
              <a:t>!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41841-FEA8-5C05-75A8-6C0B8C5275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05472" y="1782995"/>
            <a:ext cx="4192622" cy="139192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solidFill>
                  <a:srgbClr val="C00000"/>
                </a:solidFill>
              </a:rPr>
              <a:t>KEY DEADLINES</a:t>
            </a:r>
            <a:br>
              <a:rPr lang="en-GB" sz="1800" b="1" dirty="0"/>
            </a:br>
            <a:endParaRPr lang="en-GB" sz="1800" b="1" dirty="0"/>
          </a:p>
          <a:p>
            <a:pPr>
              <a:lnSpc>
                <a:spcPct val="100000"/>
              </a:lnSpc>
            </a:pPr>
            <a:r>
              <a:rPr lang="en-GB" sz="1800" b="1" dirty="0"/>
              <a:t>📅 </a:t>
            </a:r>
            <a:r>
              <a:rPr lang="en-GB" b="1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 for the </a:t>
            </a:r>
            <a:r>
              <a:rPr lang="en-GB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 </a:t>
            </a:r>
            <a:r>
              <a:rPr lang="en-GB" dirty="0"/>
              <a:t>as soon as possible (</a:t>
            </a:r>
            <a:r>
              <a:rPr lang="en-GB" b="1" dirty="0"/>
              <a:t>registration closes 22 October 2026</a:t>
            </a:r>
            <a:r>
              <a:rPr lang="en-GB" dirty="0"/>
              <a:t>).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90C37"/>
                </a:solidFill>
              </a:rPr>
              <a:t>📤</a:t>
            </a:r>
            <a:r>
              <a:rPr lang="en-GB" dirty="0">
                <a:solidFill>
                  <a:srgbClr val="090C37"/>
                </a:solidFill>
              </a:rPr>
              <a:t> </a:t>
            </a:r>
            <a:r>
              <a:rPr lang="en-GB" b="1" dirty="0">
                <a:solidFill>
                  <a:srgbClr val="090C37"/>
                </a:solidFill>
              </a:rPr>
              <a:t>Submit your final presentation, speaker bio and high-resolution headshot</a:t>
            </a:r>
            <a:r>
              <a:rPr lang="en-GB" dirty="0">
                <a:solidFill>
                  <a:srgbClr val="090C37"/>
                </a:solidFill>
              </a:rPr>
              <a:t> via the </a:t>
            </a:r>
            <a:r>
              <a:rPr lang="en-GB" b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 website </a:t>
            </a:r>
            <a:r>
              <a:rPr lang="en-GB" dirty="0">
                <a:solidFill>
                  <a:srgbClr val="090C37"/>
                </a:solidFill>
              </a:rPr>
              <a:t>or by email to </a:t>
            </a:r>
            <a:r>
              <a:rPr lang="en-GB" b="1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events@globalequity.org</a:t>
            </a:r>
            <a:r>
              <a:rPr lang="en-GB" dirty="0">
                <a:solidFill>
                  <a:srgbClr val="090C37"/>
                </a:solidFill>
              </a:rPr>
              <a:t>.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0582CB-B3D2-C1E3-3403-A7074E4029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468" y="921335"/>
            <a:ext cx="6281622" cy="861660"/>
          </a:xfrm>
        </p:spPr>
        <p:txBody>
          <a:bodyPr/>
          <a:lstStyle/>
          <a:p>
            <a:r>
              <a:rPr lang="en-GB" dirty="0"/>
              <a:t>SPEAKER GUIDELINES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CB87D5C-5693-3158-8EBA-6CB38A2BCECE}"/>
              </a:ext>
            </a:extLst>
          </p:cNvPr>
          <p:cNvSpPr txBox="1">
            <a:spLocks/>
          </p:cNvSpPr>
          <p:nvPr/>
        </p:nvSpPr>
        <p:spPr>
          <a:xfrm>
            <a:off x="8263467" y="389864"/>
            <a:ext cx="2895600" cy="5314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600" b="0" dirty="0">
                <a:solidFill>
                  <a:srgbClr val="00B0F0"/>
                </a:solidFill>
              </a:rPr>
              <a:t>Read our </a:t>
            </a:r>
            <a:r>
              <a:rPr lang="en-GB" sz="1600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Speaker Tips and Tricks</a:t>
            </a:r>
            <a:r>
              <a:rPr lang="en-GB" sz="1600" dirty="0">
                <a:solidFill>
                  <a:srgbClr val="00DDDB"/>
                </a:solidFill>
              </a:rPr>
              <a:t> </a:t>
            </a:r>
            <a:r>
              <a:rPr lang="en-GB" sz="1600" b="0" dirty="0">
                <a:solidFill>
                  <a:srgbClr val="00B0F0"/>
                </a:solidFill>
              </a:rPr>
              <a:t>article to make the most of your time slot.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6B6A84F-43F0-04CF-D252-9F1160938283}"/>
              </a:ext>
            </a:extLst>
          </p:cNvPr>
          <p:cNvSpPr txBox="1">
            <a:spLocks/>
          </p:cNvSpPr>
          <p:nvPr/>
        </p:nvSpPr>
        <p:spPr>
          <a:xfrm>
            <a:off x="7414743" y="5687439"/>
            <a:ext cx="2296524" cy="8616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304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200" b="1" i="0" kern="1200" dirty="0">
                <a:solidFill>
                  <a:srgbClr val="090C3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400" b="0" dirty="0"/>
              <a:t>Contact us at </a:t>
            </a:r>
            <a:r>
              <a:rPr lang="en-GB" sz="1400" dirty="0">
                <a:hlinkClick r:id="rId7"/>
              </a:rPr>
              <a:t>events@globalequity.org</a:t>
            </a:r>
            <a:r>
              <a:rPr lang="en-GB" sz="1400" dirty="0"/>
              <a:t> </a:t>
            </a:r>
            <a:r>
              <a:rPr lang="en-GB" sz="1400" b="0" dirty="0"/>
              <a:t>with any questions.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4FD78-AEBB-275E-4B0A-40E93F979E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48264" y="452619"/>
            <a:ext cx="715203" cy="68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70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74608C-3C5D-D5DD-69D0-FF5CC2468E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45843" y="4148016"/>
            <a:ext cx="6477802" cy="761998"/>
          </a:xfrm>
        </p:spPr>
        <p:txBody>
          <a:bodyPr/>
          <a:lstStyle/>
          <a:p>
            <a:pPr marL="285750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1600" dirty="0"/>
              <a:t>Response 1</a:t>
            </a: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1600" dirty="0"/>
              <a:t>Response 2</a:t>
            </a: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1600" dirty="0"/>
              <a:t>Response 3</a:t>
            </a:r>
          </a:p>
          <a:p>
            <a:pPr marL="285750" indent="-285750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q"/>
            </a:pPr>
            <a:r>
              <a:rPr lang="en-US" sz="1600" dirty="0"/>
              <a:t>Response 4</a:t>
            </a:r>
          </a:p>
          <a:p>
            <a:endParaRPr lang="en-US" sz="16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2FDD310-C863-AD85-21D7-37C912CE0C5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r="24886"/>
          <a:stretch>
            <a:fillRect/>
          </a:stretch>
        </p:blipFill>
        <p:spPr>
          <a:prstGeom prst="rect">
            <a:avLst/>
          </a:prstGeom>
          <a:pattFill prst="pct10">
            <a:fgClr>
              <a:srgbClr val="E7E6E6">
                <a:lumMod val="75000"/>
              </a:srgbClr>
            </a:fgClr>
            <a:bgClr>
              <a:prstClr val="white"/>
            </a:bgClr>
          </a:patt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569AF3-56ED-2471-BD62-959273F908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ENGAGEMENT ACTIVITY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02AEE-6C1C-0102-86C6-324C0AD3C9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22813" y="2137337"/>
            <a:ext cx="6359688" cy="572648"/>
          </a:xfrm>
        </p:spPr>
        <p:txBody>
          <a:bodyPr/>
          <a:lstStyle/>
          <a:p>
            <a:r>
              <a:rPr lang="en-US" dirty="0"/>
              <a:t>Ask a question to engage the audience – there must be three engagement questions throughout the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37949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566812-19A7-5A7E-550E-DBD3EBDB3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HAPPY TO ANSWER ANY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D24D8-16DC-9DF6-3E0A-8D36B125F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CC483-E2B2-F374-6CB4-B11A85F6F8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926AF-0DB3-6070-7A3E-D97B2C58D3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724B9C9-C203-D899-8E34-FE651D903C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0E493E-31C8-B193-995B-407A9A81E2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3D9539-B7CF-3FAA-C3D6-D9310C88D4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B8D8A5-AB85-C54B-ABA4-D6862C9AD7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7B8771-AEDC-E990-AEC4-6F7A14B8ED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B0E222-7961-004B-AE58-DDF96F0630A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25092D-E1EC-5CAB-F171-58B15167A5D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00DF1B0-2E73-6694-EF18-D88FA16559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EC6F3AE-1847-AFA0-B620-27845DD8515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768AC95-1E1C-FFF2-5EB7-83EBB2A7619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91D85D-FD25-6C36-5F08-94E0991A1E4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D28FD58-76D6-5746-ED52-E6ED4C375A1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388766-2757-EE77-4BD2-18A1C1661C4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7E64E8A-FE94-3906-19DE-A8CF474485A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41C02D0-1653-0234-6A5F-CDC289FCB43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DEF5DD2-A589-3F67-504D-C3E15ACBAE6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38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A45E6-924E-27FC-1750-82001BFA64A8}"/>
              </a:ext>
            </a:extLst>
          </p:cNvPr>
          <p:cNvSpPr/>
          <p:nvPr/>
        </p:nvSpPr>
        <p:spPr>
          <a:xfrm>
            <a:off x="383721" y="375557"/>
            <a:ext cx="3804558" cy="6106886"/>
          </a:xfrm>
          <a:prstGeom prst="rect">
            <a:avLst/>
          </a:prstGeom>
          <a:solidFill>
            <a:srgbClr val="44546A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08C433-ED5D-AC60-871F-479409D3460B}"/>
              </a:ext>
            </a:extLst>
          </p:cNvPr>
          <p:cNvSpPr txBox="1">
            <a:spLocks/>
          </p:cNvSpPr>
          <p:nvPr/>
        </p:nvSpPr>
        <p:spPr>
          <a:xfrm>
            <a:off x="777179" y="2713782"/>
            <a:ext cx="2996962" cy="840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940"/>
              </a:lnSpc>
              <a:spcBef>
                <a:spcPts val="0"/>
              </a:spcBef>
            </a:pPr>
            <a:r>
              <a:rPr lang="en-US" sz="2800" dirty="0">
                <a:solidFill>
                  <a:srgbClr val="090C37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REMEMBER TO</a:t>
            </a:r>
          </a:p>
          <a:p>
            <a:pPr>
              <a:lnSpc>
                <a:spcPts val="2940"/>
              </a:lnSpc>
              <a:spcBef>
                <a:spcPts val="0"/>
              </a:spcBef>
            </a:pPr>
            <a:r>
              <a:rPr lang="en-US" sz="2800" dirty="0">
                <a:solidFill>
                  <a:srgbClr val="090C37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CHECK OUT IN YOUR EVENT APP</a:t>
            </a:r>
            <a:endParaRPr lang="id-ID" sz="2800" dirty="0">
              <a:solidFill>
                <a:srgbClr val="090C37"/>
              </a:solidFill>
              <a:latin typeface="Century Gothic" panose="020B0502020202020204" pitchFamily="34" charset="0"/>
              <a:cs typeface="Poppins" panose="00000500000000000000" pitchFamily="50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83D1D7-F051-FA5E-A43A-B42F50169EB9}"/>
              </a:ext>
            </a:extLst>
          </p:cNvPr>
          <p:cNvSpPr txBox="1">
            <a:spLocks/>
          </p:cNvSpPr>
          <p:nvPr/>
        </p:nvSpPr>
        <p:spPr>
          <a:xfrm>
            <a:off x="5211955" y="1741351"/>
            <a:ext cx="5864209" cy="608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60"/>
              </a:lnSpc>
              <a:spcBef>
                <a:spcPts val="0"/>
              </a:spcBef>
              <a:buClr>
                <a:srgbClr val="009E99"/>
              </a:buClr>
              <a:buSzPct val="150000"/>
              <a:buNone/>
            </a:pPr>
            <a:r>
              <a:rPr lang="en-GB" dirty="0">
                <a:latin typeface="Century Gothic" panose="020B0502020202020204" pitchFamily="34" charset="0"/>
              </a:rPr>
              <a:t>YOU MUST TAP ‘</a:t>
            </a:r>
            <a:r>
              <a:rPr lang="en-GB" b="1" dirty="0">
                <a:latin typeface="Century Gothic" panose="020B0502020202020204" pitchFamily="34" charset="0"/>
              </a:rPr>
              <a:t>Checked-in. Would you like to check out?’ </a:t>
            </a:r>
          </a:p>
          <a:p>
            <a:pPr marL="0" indent="0">
              <a:lnSpc>
                <a:spcPts val="3060"/>
              </a:lnSpc>
              <a:spcBef>
                <a:spcPts val="0"/>
              </a:spcBef>
              <a:buClr>
                <a:srgbClr val="009E99"/>
              </a:buClr>
              <a:buSzPct val="150000"/>
              <a:buNone/>
            </a:pPr>
            <a:r>
              <a:rPr lang="en-GB" dirty="0">
                <a:latin typeface="Century Gothic" panose="020B0502020202020204" pitchFamily="34" charset="0"/>
              </a:rPr>
              <a:t>BEFORE LEAVING TO BE ELIGIBLE FOR CPE CREDIT</a:t>
            </a:r>
          </a:p>
          <a:p>
            <a:pPr marL="0" indent="0">
              <a:lnSpc>
                <a:spcPct val="100000"/>
              </a:lnSpc>
              <a:buClr>
                <a:srgbClr val="009E99"/>
              </a:buClr>
              <a:buSzPct val="150000"/>
              <a:buNone/>
            </a:pPr>
            <a:endParaRPr lang="en-GB" sz="9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71DC7-2A87-A038-69B5-BA70DD18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29" y="1729602"/>
            <a:ext cx="520700" cy="3175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0C65-BBB8-3662-287B-4DA791082742}"/>
              </a:ext>
            </a:extLst>
          </p:cNvPr>
          <p:cNvCxnSpPr>
            <a:cxnSpLocks/>
          </p:cNvCxnSpPr>
          <p:nvPr/>
        </p:nvCxnSpPr>
        <p:spPr>
          <a:xfrm>
            <a:off x="5316495" y="3554223"/>
            <a:ext cx="6267956" cy="0"/>
          </a:xfrm>
          <a:prstGeom prst="line">
            <a:avLst/>
          </a:prstGeom>
          <a:ln w="12700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A0D9BB-7F19-AF35-70FF-637800E6C5BE}"/>
              </a:ext>
            </a:extLst>
          </p:cNvPr>
          <p:cNvSpPr txBox="1">
            <a:spLocks/>
          </p:cNvSpPr>
          <p:nvPr/>
        </p:nvSpPr>
        <p:spPr>
          <a:xfrm>
            <a:off x="5211955" y="1030029"/>
            <a:ext cx="5680278" cy="487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800" dirty="0">
                <a:solidFill>
                  <a:srgbClr val="00B0F0"/>
                </a:solidFill>
                <a:latin typeface="Century Gothic" panose="020B0502020202020204" pitchFamily="34" charset="0"/>
              </a:rPr>
              <a:t>How to earn Continuing Education Credit for this session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850F1-8471-8C12-8947-B813C845B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3" y="5162800"/>
            <a:ext cx="2706559" cy="983531"/>
          </a:xfrm>
          <a:prstGeom prst="rect">
            <a:avLst/>
          </a:prstGeom>
        </p:spPr>
      </p:pic>
      <p:pic>
        <p:nvPicPr>
          <p:cNvPr id="7" name="Picture 6" descr="A blue logo with green stars and a fish&#10;&#10;Description automatically generated">
            <a:extLst>
              <a:ext uri="{FF2B5EF4-FFF2-40B4-BE49-F238E27FC236}">
                <a16:creationId xmlns:a16="http://schemas.microsoft.com/office/drawing/2014/main" id="{21EC7162-3179-596B-6696-E78F0639E0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495" y="4363110"/>
            <a:ext cx="1800991" cy="15993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D52AED4-C0FF-D3FA-89EA-55D6E9FDA6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6065" t="41892"/>
          <a:stretch>
            <a:fillRect/>
          </a:stretch>
        </p:blipFill>
        <p:spPr>
          <a:xfrm>
            <a:off x="383721" y="375557"/>
            <a:ext cx="1854982" cy="19581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343791-B60E-D83E-A38C-789D9ECB5039}"/>
              </a:ext>
            </a:extLst>
          </p:cNvPr>
          <p:cNvSpPr/>
          <p:nvPr/>
        </p:nvSpPr>
        <p:spPr>
          <a:xfrm>
            <a:off x="7830994" y="3707855"/>
            <a:ext cx="2923478" cy="2788035"/>
          </a:xfrm>
          <a:prstGeom prst="rect">
            <a:avLst/>
          </a:prstGeom>
          <a:solidFill>
            <a:schemeClr val="tx2">
              <a:alpha val="101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0C2345-DEED-EE9E-2E1F-6DC6575BA8B3}"/>
              </a:ext>
            </a:extLst>
          </p:cNvPr>
          <p:cNvSpPr txBox="1">
            <a:spLocks/>
          </p:cNvSpPr>
          <p:nvPr/>
        </p:nvSpPr>
        <p:spPr>
          <a:xfrm>
            <a:off x="8046199" y="3941152"/>
            <a:ext cx="2493067" cy="260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Century Gothic" panose="020B0502020202020204" pitchFamily="34" charset="0"/>
              </a:rPr>
              <a:t>Download the event app and navigate to this session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E9D932-01D4-34CF-2620-5B033E0E8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488" y="4462424"/>
            <a:ext cx="1848783" cy="184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88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A45E6-924E-27FC-1750-82001BFA64A8}"/>
              </a:ext>
            </a:extLst>
          </p:cNvPr>
          <p:cNvSpPr/>
          <p:nvPr/>
        </p:nvSpPr>
        <p:spPr>
          <a:xfrm>
            <a:off x="383721" y="375557"/>
            <a:ext cx="3804558" cy="6106886"/>
          </a:xfrm>
          <a:prstGeom prst="rect">
            <a:avLst/>
          </a:prstGeom>
          <a:solidFill>
            <a:srgbClr val="44546A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BAC18-EF6D-B9FE-D539-7EA13764D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1" r="31670" b="2943"/>
          <a:stretch>
            <a:fillRect/>
          </a:stretch>
        </p:blipFill>
        <p:spPr>
          <a:xfrm>
            <a:off x="383721" y="2713782"/>
            <a:ext cx="3804558" cy="37686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A08C433-ED5D-AC60-871F-479409D3460B}"/>
              </a:ext>
            </a:extLst>
          </p:cNvPr>
          <p:cNvSpPr txBox="1">
            <a:spLocks/>
          </p:cNvSpPr>
          <p:nvPr/>
        </p:nvSpPr>
        <p:spPr>
          <a:xfrm>
            <a:off x="777179" y="1135941"/>
            <a:ext cx="4079828" cy="886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940"/>
              </a:lnSpc>
              <a:spcBef>
                <a:spcPts val="0"/>
              </a:spcBef>
            </a:pPr>
            <a:r>
              <a:rPr lang="en-US" sz="3000" dirty="0">
                <a:solidFill>
                  <a:srgbClr val="090C37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WE HOPE YOU ENJOYED THIS SESSION</a:t>
            </a:r>
            <a:endParaRPr lang="id-ID" sz="3000" dirty="0">
              <a:solidFill>
                <a:srgbClr val="090C37"/>
              </a:solidFill>
              <a:latin typeface="Century Gothic" panose="020B0502020202020204" pitchFamily="34" charset="0"/>
              <a:cs typeface="Poppins" panose="00000500000000000000" pitchFamily="50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83D1D7-F051-FA5E-A43A-B42F50169EB9}"/>
              </a:ext>
            </a:extLst>
          </p:cNvPr>
          <p:cNvSpPr txBox="1">
            <a:spLocks/>
          </p:cNvSpPr>
          <p:nvPr/>
        </p:nvSpPr>
        <p:spPr>
          <a:xfrm>
            <a:off x="5222603" y="980412"/>
            <a:ext cx="5864209" cy="608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60"/>
              </a:lnSpc>
              <a:spcBef>
                <a:spcPts val="0"/>
              </a:spcBef>
              <a:buClr>
                <a:srgbClr val="009E99"/>
              </a:buClr>
              <a:buSzPct val="150000"/>
              <a:buNone/>
            </a:pPr>
            <a:r>
              <a:rPr lang="en-GB" b="1">
                <a:latin typeface="Century Gothic" panose="020B0502020202020204" pitchFamily="34" charset="0"/>
              </a:rPr>
              <a:t>THANK YOU </a:t>
            </a:r>
            <a:r>
              <a:rPr lang="en-GB">
                <a:latin typeface="Century Gothic" panose="020B0502020202020204" pitchFamily="34" charset="0"/>
              </a:rPr>
              <a:t>FOR ATTENDING</a:t>
            </a:r>
          </a:p>
          <a:p>
            <a:pPr marL="0" indent="0">
              <a:lnSpc>
                <a:spcPts val="3060"/>
              </a:lnSpc>
              <a:spcBef>
                <a:spcPts val="0"/>
              </a:spcBef>
              <a:buClr>
                <a:srgbClr val="009E99"/>
              </a:buClr>
              <a:buSzPct val="150000"/>
              <a:buNone/>
            </a:pPr>
            <a:r>
              <a:rPr lang="en-GB">
                <a:latin typeface="Century Gothic" panose="020B0502020202020204" pitchFamily="34" charset="0"/>
              </a:rPr>
              <a:t>PERE LONDON 2026</a:t>
            </a:r>
          </a:p>
          <a:p>
            <a:pPr marL="0" indent="0">
              <a:lnSpc>
                <a:spcPct val="100000"/>
              </a:lnSpc>
              <a:buClr>
                <a:srgbClr val="009E99"/>
              </a:buClr>
              <a:buSzPct val="150000"/>
              <a:buNone/>
            </a:pPr>
            <a:endParaRPr lang="en-GB" sz="9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71DC7-2A87-A038-69B5-BA70DD18E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29" y="1729602"/>
            <a:ext cx="520700" cy="317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747F9F-7147-4107-C6E0-0E21BAEFC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866" y="5454869"/>
            <a:ext cx="2836233" cy="102757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0C65-BBB8-3662-287B-4DA791082742}"/>
              </a:ext>
            </a:extLst>
          </p:cNvPr>
          <p:cNvCxnSpPr>
            <a:cxnSpLocks/>
          </p:cNvCxnSpPr>
          <p:nvPr/>
        </p:nvCxnSpPr>
        <p:spPr>
          <a:xfrm>
            <a:off x="5327143" y="2154621"/>
            <a:ext cx="6267956" cy="0"/>
          </a:xfrm>
          <a:prstGeom prst="line">
            <a:avLst/>
          </a:prstGeom>
          <a:ln w="12700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825E7C-28B1-5BAC-62E7-1538FE04EFA8}"/>
              </a:ext>
            </a:extLst>
          </p:cNvPr>
          <p:cNvSpPr txBox="1">
            <a:spLocks/>
          </p:cNvSpPr>
          <p:nvPr/>
        </p:nvSpPr>
        <p:spPr>
          <a:xfrm>
            <a:off x="5222603" y="2289530"/>
            <a:ext cx="6192218" cy="1027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COLLECTING CPE CREDITS?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REMEMBER TO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OUT OF THIS SESSION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YOUR EVENT APP</a:t>
            </a:r>
          </a:p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CPE credits are provided for live events and webcasts only. Please visit the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Continuing Education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Event Policies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on our website for more information</a:t>
            </a:r>
          </a:p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Please provide your feedback on this session via the event app.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E39468-C160-8CDA-48B5-4D2457F04244}"/>
              </a:ext>
            </a:extLst>
          </p:cNvPr>
          <p:cNvSpPr/>
          <p:nvPr/>
        </p:nvSpPr>
        <p:spPr>
          <a:xfrm>
            <a:off x="4448630" y="3867807"/>
            <a:ext cx="7743370" cy="1036795"/>
          </a:xfrm>
          <a:prstGeom prst="rect">
            <a:avLst/>
          </a:prstGeom>
          <a:solidFill>
            <a:schemeClr val="tx2">
              <a:alpha val="101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A0D9BB-7F19-AF35-70FF-637800E6C5BE}"/>
              </a:ext>
            </a:extLst>
          </p:cNvPr>
          <p:cNvSpPr txBox="1">
            <a:spLocks/>
          </p:cNvSpPr>
          <p:nvPr/>
        </p:nvSpPr>
        <p:spPr>
          <a:xfrm>
            <a:off x="5314568" y="4110438"/>
            <a:ext cx="5680278" cy="487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b="1" dirty="0">
                <a:latin typeface="Century Gothic" panose="020B0502020202020204" pitchFamily="34" charset="0"/>
              </a:rPr>
              <a:t>A feedback survey will be shared after the event – thank you for helping to improve future events by providing your feedback!</a:t>
            </a:r>
          </a:p>
        </p:txBody>
      </p:sp>
    </p:spTree>
    <p:extLst>
      <p:ext uri="{BB962C8B-B14F-4D97-AF65-F5344CB8AC3E}">
        <p14:creationId xmlns:p14="http://schemas.microsoft.com/office/powerpoint/2010/main" val="1587439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9D2EC2-3AA9-BD8F-0D1C-148938418E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5F7C336-7F45-75B1-C436-DDDB4335059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1" r="18051"/>
          <a:stretch>
            <a:fillRect/>
          </a:stretch>
        </p:blipFill>
        <p:spPr>
          <a:custGeom>
            <a:avLst/>
            <a:gdLst>
              <a:gd name="connsiteX0" fmla="*/ 3302601 w 4511040"/>
              <a:gd name="connsiteY0" fmla="*/ 1835367 h 3527367"/>
              <a:gd name="connsiteX1" fmla="*/ 4511040 w 4511040"/>
              <a:gd name="connsiteY1" fmla="*/ 1835367 h 3527367"/>
              <a:gd name="connsiteX2" fmla="*/ 4511040 w 4511040"/>
              <a:gd name="connsiteY2" fmla="*/ 3527367 h 3527367"/>
              <a:gd name="connsiteX3" fmla="*/ 3302601 w 4511040"/>
              <a:gd name="connsiteY3" fmla="*/ 3527367 h 3527367"/>
              <a:gd name="connsiteX4" fmla="*/ 0 w 4511040"/>
              <a:gd name="connsiteY4" fmla="*/ 1835367 h 3527367"/>
              <a:gd name="connsiteX5" fmla="*/ 3146107 w 4511040"/>
              <a:gd name="connsiteY5" fmla="*/ 1835367 h 3527367"/>
              <a:gd name="connsiteX6" fmla="*/ 3146107 w 4511040"/>
              <a:gd name="connsiteY6" fmla="*/ 3527367 h 3527367"/>
              <a:gd name="connsiteX7" fmla="*/ 0 w 4511040"/>
              <a:gd name="connsiteY7" fmla="*/ 3527367 h 3527367"/>
              <a:gd name="connsiteX8" fmla="*/ 0 w 4511040"/>
              <a:gd name="connsiteY8" fmla="*/ 0 h 3527367"/>
              <a:gd name="connsiteX9" fmla="*/ 4511040 w 4511040"/>
              <a:gd name="connsiteY9" fmla="*/ 0 h 3527367"/>
              <a:gd name="connsiteX10" fmla="*/ 4511040 w 4511040"/>
              <a:gd name="connsiteY10" fmla="*/ 1692000 h 3527367"/>
              <a:gd name="connsiteX11" fmla="*/ 0 w 4511040"/>
              <a:gd name="connsiteY11" fmla="*/ 1692000 h 352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11040" h="3527367">
                <a:moveTo>
                  <a:pt x="3302601" y="1835367"/>
                </a:moveTo>
                <a:lnTo>
                  <a:pt x="4511040" y="1835367"/>
                </a:lnTo>
                <a:lnTo>
                  <a:pt x="4511040" y="3527367"/>
                </a:lnTo>
                <a:lnTo>
                  <a:pt x="3302601" y="3527367"/>
                </a:lnTo>
                <a:close/>
                <a:moveTo>
                  <a:pt x="0" y="1835367"/>
                </a:moveTo>
                <a:lnTo>
                  <a:pt x="3146107" y="1835367"/>
                </a:lnTo>
                <a:lnTo>
                  <a:pt x="3146107" y="3527367"/>
                </a:lnTo>
                <a:lnTo>
                  <a:pt x="0" y="3527367"/>
                </a:lnTo>
                <a:close/>
                <a:moveTo>
                  <a:pt x="0" y="0"/>
                </a:moveTo>
                <a:lnTo>
                  <a:pt x="4511040" y="0"/>
                </a:lnTo>
                <a:lnTo>
                  <a:pt x="4511040" y="1692000"/>
                </a:lnTo>
                <a:lnTo>
                  <a:pt x="0" y="1692000"/>
                </a:lnTo>
                <a:close/>
              </a:path>
            </a:pathLst>
          </a:custGeom>
          <a:pattFill prst="pct5">
            <a:fgClr>
              <a:srgbClr val="8793A9"/>
            </a:fgClr>
            <a:bgClr>
              <a:prstClr val="white"/>
            </a:bgClr>
          </a:patt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0E580-2A99-0C84-A5AC-A30E24520B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SESSION MATERIALS WILL BE MADE AVAILABLE IN THE EVENT APP AND ON </a:t>
            </a:r>
            <a:r>
              <a:rPr lang="en-US" b="1" dirty="0"/>
              <a:t>GEOLEARN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9122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A62F2A-4ADA-29E1-612D-05BA365CF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95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8736A-E0D4-7E25-7548-A9824C45D7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72ADD-874B-14F3-1FEE-23E7608669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49C8FC-64E5-AC7B-603E-538D27C981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A45E6-924E-27FC-1750-82001BFA64A8}"/>
              </a:ext>
            </a:extLst>
          </p:cNvPr>
          <p:cNvSpPr/>
          <p:nvPr/>
        </p:nvSpPr>
        <p:spPr>
          <a:xfrm>
            <a:off x="383721" y="375557"/>
            <a:ext cx="3804558" cy="6106886"/>
          </a:xfrm>
          <a:prstGeom prst="rect">
            <a:avLst/>
          </a:prstGeom>
          <a:solidFill>
            <a:srgbClr val="44546A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C278AE-C004-2865-A9FD-09B2F418F55E}"/>
              </a:ext>
            </a:extLst>
          </p:cNvPr>
          <p:cNvSpPr/>
          <p:nvPr/>
        </p:nvSpPr>
        <p:spPr>
          <a:xfrm>
            <a:off x="8586217" y="3319022"/>
            <a:ext cx="2923478" cy="2788035"/>
          </a:xfrm>
          <a:prstGeom prst="rect">
            <a:avLst/>
          </a:prstGeom>
          <a:solidFill>
            <a:schemeClr val="tx2">
              <a:alpha val="101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08C433-ED5D-AC60-871F-479409D3460B}"/>
              </a:ext>
            </a:extLst>
          </p:cNvPr>
          <p:cNvSpPr txBox="1">
            <a:spLocks/>
          </p:cNvSpPr>
          <p:nvPr/>
        </p:nvSpPr>
        <p:spPr>
          <a:xfrm>
            <a:off x="777179" y="2873765"/>
            <a:ext cx="2890399" cy="886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940"/>
              </a:lnSpc>
              <a:spcBef>
                <a:spcPts val="0"/>
              </a:spcBef>
            </a:pPr>
            <a:r>
              <a:rPr lang="en-US" sz="3000" dirty="0">
                <a:solidFill>
                  <a:srgbClr val="090C37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CHECKING IN</a:t>
            </a:r>
          </a:p>
          <a:p>
            <a:pPr>
              <a:lnSpc>
                <a:spcPts val="2940"/>
              </a:lnSpc>
              <a:spcBef>
                <a:spcPts val="0"/>
              </a:spcBef>
            </a:pPr>
            <a:r>
              <a:rPr lang="en-US" sz="3000" dirty="0">
                <a:solidFill>
                  <a:srgbClr val="090C37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TO THE</a:t>
            </a:r>
          </a:p>
          <a:p>
            <a:pPr>
              <a:lnSpc>
                <a:spcPts val="2940"/>
              </a:lnSpc>
              <a:spcBef>
                <a:spcPts val="0"/>
              </a:spcBef>
            </a:pPr>
            <a:r>
              <a:rPr lang="en-US" sz="3000" dirty="0">
                <a:solidFill>
                  <a:srgbClr val="090C37"/>
                </a:solidFill>
                <a:latin typeface="Century Gothic" panose="020B0502020202020204" pitchFamily="34" charset="0"/>
                <a:cs typeface="Poppins" panose="00000500000000000000" pitchFamily="50" charset="0"/>
              </a:rPr>
              <a:t>SESSIONS</a:t>
            </a:r>
            <a:endParaRPr lang="id-ID" sz="3000" dirty="0">
              <a:solidFill>
                <a:srgbClr val="090C37"/>
              </a:solidFill>
              <a:latin typeface="Century Gothic" panose="020B0502020202020204" pitchFamily="34" charset="0"/>
              <a:cs typeface="Poppins" panose="00000500000000000000" pitchFamily="50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83D1D7-F051-FA5E-A43A-B42F50169EB9}"/>
              </a:ext>
            </a:extLst>
          </p:cNvPr>
          <p:cNvSpPr txBox="1">
            <a:spLocks/>
          </p:cNvSpPr>
          <p:nvPr/>
        </p:nvSpPr>
        <p:spPr>
          <a:xfrm>
            <a:off x="5222603" y="657788"/>
            <a:ext cx="5864209" cy="6088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60"/>
              </a:lnSpc>
              <a:spcBef>
                <a:spcPts val="0"/>
              </a:spcBef>
              <a:buClr>
                <a:srgbClr val="009E99"/>
              </a:buClr>
              <a:buSzPct val="150000"/>
              <a:buNone/>
            </a:pPr>
            <a:r>
              <a:rPr lang="en-GB" b="1">
                <a:latin typeface="Century Gothic" panose="020B0502020202020204" pitchFamily="34" charset="0"/>
              </a:rPr>
              <a:t>HOW TO EARN CONTINUING EDUCATION CREDIT FOR THIS SESSION</a:t>
            </a:r>
            <a:endParaRPr lang="en-GB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009E99"/>
              </a:buClr>
              <a:buSzPct val="150000"/>
              <a:buNone/>
            </a:pPr>
            <a:endParaRPr lang="en-GB" sz="9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71DC7-2A87-A038-69B5-BA70DD18E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29" y="1729602"/>
            <a:ext cx="520700" cy="31750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0C65-BBB8-3662-287B-4DA791082742}"/>
              </a:ext>
            </a:extLst>
          </p:cNvPr>
          <p:cNvCxnSpPr>
            <a:cxnSpLocks/>
          </p:cNvCxnSpPr>
          <p:nvPr/>
        </p:nvCxnSpPr>
        <p:spPr>
          <a:xfrm>
            <a:off x="5327143" y="2021183"/>
            <a:ext cx="6267956" cy="0"/>
          </a:xfrm>
          <a:prstGeom prst="line">
            <a:avLst/>
          </a:prstGeom>
          <a:ln w="12700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8825E7C-28B1-5BAC-62E7-1538FE04EFA8}"/>
              </a:ext>
            </a:extLst>
          </p:cNvPr>
          <p:cNvSpPr txBox="1">
            <a:spLocks/>
          </p:cNvSpPr>
          <p:nvPr/>
        </p:nvSpPr>
        <p:spPr>
          <a:xfrm>
            <a:off x="6604115" y="2195940"/>
            <a:ext cx="5204164" cy="420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solidFill>
                  <a:srgbClr val="00B0F0"/>
                </a:solidFill>
                <a:latin typeface="Century Gothic" panose="020B0502020202020204" pitchFamily="34" charset="0"/>
              </a:rPr>
              <a:t>To be eligible for CPE, you must create a timestamp:</a:t>
            </a:r>
          </a:p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Century Gothic" panose="020B0502020202020204" pitchFamily="34" charset="0"/>
              </a:rPr>
              <a:t>Go to the session in the event app and tap </a:t>
            </a:r>
            <a:r>
              <a:rPr lang="en-GB" sz="1300" b="1" dirty="0">
                <a:latin typeface="Century Gothic" panose="020B0502020202020204" pitchFamily="34" charset="0"/>
              </a:rPr>
              <a:t>‘Check in’</a:t>
            </a:r>
            <a:endParaRPr lang="en-GB" sz="1300" dirty="0">
              <a:latin typeface="Century Gothic" panose="020B0502020202020204" pitchFamily="34" charset="0"/>
            </a:endParaRPr>
          </a:p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Century Gothic" panose="020B0502020202020204" pitchFamily="34" charset="0"/>
              </a:rPr>
              <a:t>At the end of the session, tap ‘</a:t>
            </a:r>
            <a:r>
              <a:rPr lang="en-GB" sz="1300" b="1" dirty="0">
                <a:latin typeface="Century Gothic" panose="020B0502020202020204" pitchFamily="34" charset="0"/>
              </a:rPr>
              <a:t>Checked-in. Would you like to check out?’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E39468-C160-8CDA-48B5-4D2457F04244}"/>
              </a:ext>
            </a:extLst>
          </p:cNvPr>
          <p:cNvSpPr/>
          <p:nvPr/>
        </p:nvSpPr>
        <p:spPr>
          <a:xfrm>
            <a:off x="5231229" y="3317102"/>
            <a:ext cx="2923478" cy="2788035"/>
          </a:xfrm>
          <a:prstGeom prst="rect">
            <a:avLst/>
          </a:prstGeom>
          <a:solidFill>
            <a:schemeClr val="tx2">
              <a:alpha val="1014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A0D9BB-7F19-AF35-70FF-637800E6C5BE}"/>
              </a:ext>
            </a:extLst>
          </p:cNvPr>
          <p:cNvSpPr txBox="1">
            <a:spLocks/>
          </p:cNvSpPr>
          <p:nvPr/>
        </p:nvSpPr>
        <p:spPr>
          <a:xfrm>
            <a:off x="8825840" y="3568168"/>
            <a:ext cx="2493067" cy="260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Century Gothic" panose="020B0502020202020204" pitchFamily="34" charset="0"/>
              </a:rPr>
              <a:t>Visit the CPE’s online portal to record your credit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5EF410-3B7E-C7AE-AA81-64BF05570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3" y="5162800"/>
            <a:ext cx="2706559" cy="98353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5DA7B2B-39B2-E8BB-97FF-C8E07E621825}"/>
              </a:ext>
            </a:extLst>
          </p:cNvPr>
          <p:cNvGrpSpPr/>
          <p:nvPr/>
        </p:nvGrpSpPr>
        <p:grpSpPr>
          <a:xfrm>
            <a:off x="9079410" y="4046526"/>
            <a:ext cx="1937092" cy="1899477"/>
            <a:chOff x="4982804" y="2868604"/>
            <a:chExt cx="2481851" cy="2363030"/>
          </a:xfrm>
        </p:grpSpPr>
        <p:pic>
          <p:nvPicPr>
            <p:cNvPr id="18" name="Picture 17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94793A9A-AC05-6A0E-95F2-6A40A1118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2653" y="2868604"/>
              <a:ext cx="1571109" cy="1599375"/>
            </a:xfrm>
            <a:prstGeom prst="rect">
              <a:avLst/>
            </a:prstGeom>
          </p:spPr>
        </p:pic>
        <p:pic>
          <p:nvPicPr>
            <p:cNvPr id="19" name="Picture 18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625979F3-CB90-82D4-3D1B-C1C111595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89"/>
            <a:stretch/>
          </p:blipFill>
          <p:spPr>
            <a:xfrm>
              <a:off x="4982804" y="4067723"/>
              <a:ext cx="2481851" cy="1163911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1207AC0-8412-C9AB-0ECD-B1C6F9FDFF6A}"/>
              </a:ext>
            </a:extLst>
          </p:cNvPr>
          <p:cNvCxnSpPr>
            <a:cxnSpLocks/>
          </p:cNvCxnSpPr>
          <p:nvPr/>
        </p:nvCxnSpPr>
        <p:spPr>
          <a:xfrm>
            <a:off x="5327143" y="6482443"/>
            <a:ext cx="6267956" cy="0"/>
          </a:xfrm>
          <a:prstGeom prst="line">
            <a:avLst/>
          </a:prstGeom>
          <a:ln w="12700">
            <a:solidFill>
              <a:srgbClr val="090C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262170E6-2266-09D6-8363-730BC2D972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6065" t="41892"/>
          <a:stretch>
            <a:fillRect/>
          </a:stretch>
        </p:blipFill>
        <p:spPr>
          <a:xfrm>
            <a:off x="383721" y="375557"/>
            <a:ext cx="1854982" cy="195815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6DA4BD-F413-8C21-A745-F5EE1949C886}"/>
              </a:ext>
            </a:extLst>
          </p:cNvPr>
          <p:cNvSpPr txBox="1">
            <a:spLocks/>
          </p:cNvSpPr>
          <p:nvPr/>
        </p:nvSpPr>
        <p:spPr>
          <a:xfrm>
            <a:off x="5446434" y="3550399"/>
            <a:ext cx="2493067" cy="260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9E99"/>
              </a:buClr>
              <a:buSzPct val="150000"/>
              <a:buNone/>
            </a:pPr>
            <a:r>
              <a:rPr lang="en-GB" sz="1300" dirty="0">
                <a:latin typeface="Century Gothic" panose="020B0502020202020204" pitchFamily="34" charset="0"/>
              </a:rPr>
              <a:t>Download the event app and navigate to this session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A6B11-5E94-BFB8-91FB-0C0939A39A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17" b="96996" l="762" r="96381">
                        <a14:foregroundMark x1="69143" y1="7940" x2="69143" y2="7940"/>
                        <a14:foregroundMark x1="76952" y1="6009" x2="76952" y2="6009"/>
                        <a14:foregroundMark x1="77333" y1="1717" x2="77333" y2="1717"/>
                        <a14:foregroundMark x1="5905" y1="36266" x2="5905" y2="36266"/>
                        <a14:foregroundMark x1="952" y1="45064" x2="952" y2="45064"/>
                        <a14:foregroundMark x1="2857" y1="66524" x2="2857" y2="66524"/>
                        <a14:foregroundMark x1="6095" y1="97210" x2="6095" y2="97210"/>
                        <a14:foregroundMark x1="14095" y1="93133" x2="14095" y2="93133"/>
                        <a14:foregroundMark x1="28762" y1="93562" x2="28762" y2="93562"/>
                        <a14:foregroundMark x1="37143" y1="93991" x2="37143" y2="93991"/>
                        <a14:foregroundMark x1="50476" y1="95923" x2="50476" y2="95923"/>
                        <a14:foregroundMark x1="41333" y1="78326" x2="41333" y2="78326"/>
                        <a14:foregroundMark x1="68571" y1="72103" x2="68571" y2="72103"/>
                        <a14:foregroundMark x1="96381" y1="39914" x2="96381" y2="39914"/>
                        <a14:foregroundMark x1="82857" y1="95708" x2="82857" y2="95708"/>
                        <a14:foregroundMark x1="74667" y1="93991" x2="74667" y2="93991"/>
                        <a14:foregroundMark x1="75048" y1="94206" x2="75048" y2="94206"/>
                        <a14:foregroundMark x1="63810" y1="93348" x2="63810" y2="93348"/>
                        <a14:backgroundMark x1="73524" y1="98498" x2="73524" y2="98498"/>
                        <a14:backgroundMark x1="72762" y1="93777" x2="72762" y2="937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7143" y="2098806"/>
            <a:ext cx="1202662" cy="1067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FFB406-4B2A-6B85-3592-ABA8F2D21E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723" y="4071671"/>
            <a:ext cx="1848783" cy="184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43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13E7E54-CF5C-D88E-FBC9-F05C4F4401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D7BEF-5D14-8D16-D2F3-D016270F77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ADEBC-FBAB-6015-733A-45FDCEF0A96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E60E-DE3F-C631-025E-474188DC3F6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48DC40-CCA6-FA01-07F3-5CB93341ED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BECE89-F988-26F4-DF5F-0337B6AB00B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5A4FC7-5D1D-D3E1-2E75-EDF7FAA281D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04F2C2-A237-4BB6-E17E-B5AECCD78E7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CE7A30-295A-8195-3776-0FC514F55C9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461FC4A-27A4-93F7-AFBB-1651C4213CD5}"/>
              </a:ext>
            </a:extLst>
          </p:cNvPr>
          <p:cNvSpPr txBox="1">
            <a:spLocks/>
          </p:cNvSpPr>
          <p:nvPr/>
        </p:nvSpPr>
        <p:spPr>
          <a:xfrm>
            <a:off x="616488" y="1037210"/>
            <a:ext cx="3752754" cy="15307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OUR SPEAKERS</a:t>
            </a:r>
          </a:p>
        </p:txBody>
      </p:sp>
    </p:spTree>
    <p:extLst>
      <p:ext uri="{BB962C8B-B14F-4D97-AF65-F5344CB8AC3E}">
        <p14:creationId xmlns:p14="http://schemas.microsoft.com/office/powerpoint/2010/main" val="2674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BC21EDF-A1D2-3041-2FED-46E181232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D5338-0FC9-86CD-B621-10C62EC5B4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6B6071-8A58-44B5-4D97-6C6BFEB225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286787-7678-5559-33AB-765E5E711C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5416029-4B7C-ACAD-D560-CF35E96BB5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0867F5-E34B-B3EB-2731-1C3A689379F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F915B0-9758-919F-6D5B-A100281E76F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OUR SPEAKERS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36F7CD0-BF3F-B573-8157-D2D50C42F2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A369A-013F-17E4-DC27-293EA78BF9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AF692B-45EF-6562-05FF-C8FC9D8213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535CD64-2F2C-DE24-3D6B-50476AB894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8BA313-A6AD-D0F3-2103-82D6CFF912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E354808-2E0E-34F6-320B-A2B6BBEE742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7775E22-33B6-A9DA-68DE-9B9D4018425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D8878CF-BDC1-E8DA-11D4-B70A716ACC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B5A0A20-5142-8211-27DB-953D04E722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F3B3130-9C6F-930E-570A-226439AAA09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D9ED33C-9B9A-D319-AF72-A2BC3FCEE7B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3E1D9AA-0CC9-3EE0-6B5E-7A35691C949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0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702445B-043F-3BFC-4E1B-3355CFD0C5F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r="30993"/>
          <a:stretch>
            <a:fillRect/>
          </a:stretch>
        </p:blipFill>
        <p:spPr>
          <a:prstGeom prst="rect">
            <a:avLst/>
          </a:prstGeom>
          <a:pattFill prst="pct5">
            <a:fgClr>
              <a:srgbClr val="44546A"/>
            </a:fgClr>
            <a:bgClr>
              <a:prstClr val="white"/>
            </a:bgClr>
          </a:patt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3049B-2EE2-C36B-DD23-5275F61420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SECTION DIVIDER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55521-4A9A-127A-B76F-8CFEA812CF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37753E-158A-FDC9-653D-A31DA3F016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82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ABC79-2165-2D73-4ABC-1E3BBC524D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4392D-2EA8-48F1-B9B0-4B2EFC5BC1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40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53EC49-64BA-83AC-0D27-D2A2D92373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/>
              <a:t>Add your body copy to this slide</a:t>
            </a:r>
          </a:p>
        </p:txBody>
      </p:sp>
    </p:spTree>
    <p:extLst>
      <p:ext uri="{BB962C8B-B14F-4D97-AF65-F5344CB8AC3E}">
        <p14:creationId xmlns:p14="http://schemas.microsoft.com/office/powerpoint/2010/main" val="8180010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F4F4"/>
      </a:accent1>
      <a:accent2>
        <a:srgbClr val="C2C8D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FPCFonts">
      <a:majorFont>
        <a:latin typeface="Public Sans Black"/>
        <a:ea typeface=""/>
        <a:cs typeface=""/>
      </a:majorFont>
      <a:minorFont>
        <a:latin typeface="Public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/>
      </a:bodyPr>
      <a:lstStyle>
        <a:defPPr algn="l">
          <a:spcBef>
            <a:spcPts val="0"/>
          </a:spcBef>
          <a:defRPr sz="3200" b="1" dirty="0">
            <a:solidFill>
              <a:schemeClr val="tx1">
                <a:lumMod val="85000"/>
                <a:lumOff val="15000"/>
              </a:schemeClr>
            </a:solidFill>
            <a:latin typeface="Poppins" panose="00000500000000000000" pitchFamily="50" charset="0"/>
            <a:cs typeface="Poppins" panose="00000500000000000000" pitchFamily="5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13212</TotalTime>
  <Words>474</Words>
  <Application>Microsoft Office PowerPoint</Application>
  <PresentationFormat>Widescreen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Poppins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 Meyta</dc:creator>
  <cp:lastModifiedBy>Kate Scorer</cp:lastModifiedBy>
  <cp:revision>378</cp:revision>
  <dcterms:created xsi:type="dcterms:W3CDTF">2021-01-07T03:58:06Z</dcterms:created>
  <dcterms:modified xsi:type="dcterms:W3CDTF">2026-07-09T13:13:14Z</dcterms:modified>
</cp:coreProperties>
</file>