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60" r:id="rId2"/>
    <p:sldId id="264" r:id="rId3"/>
    <p:sldId id="267" r:id="rId4"/>
    <p:sldId id="265" r:id="rId5"/>
  </p:sldIdLst>
  <p:sldSz cx="13716000" cy="13716000"/>
  <p:notesSz cx="6858000" cy="9144000"/>
  <p:embeddedFontLs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9CC"/>
    <a:srgbClr val="553BC9"/>
    <a:srgbClr val="090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91" autoAdjust="0"/>
    <p:restoredTop sz="94564" autoAdjust="0"/>
  </p:normalViewPr>
  <p:slideViewPr>
    <p:cSldViewPr>
      <p:cViewPr varScale="1">
        <p:scale>
          <a:sx n="51" d="100"/>
          <a:sy n="51" d="100"/>
        </p:scale>
        <p:origin x="28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0CFA2-6F1E-4E04-90D4-95AF2851F65F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599AD-B8E1-4BF3-83F2-A81ED01A0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365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980606-3035-E38B-431E-36CE1897737B}"/>
              </a:ext>
            </a:extLst>
          </p:cNvPr>
          <p:cNvSpPr/>
          <p:nvPr/>
        </p:nvSpPr>
        <p:spPr>
          <a:xfrm>
            <a:off x="685800" y="381001"/>
            <a:ext cx="12420601" cy="129539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268D38-8366-BF3D-B17D-6E8CB9380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93" y="3168808"/>
            <a:ext cx="11421208" cy="7066104"/>
          </a:xfrm>
        </p:spPr>
        <p:txBody>
          <a:bodyPr>
            <a:noAutofit/>
          </a:bodyPr>
          <a:lstStyle/>
          <a:p>
            <a:pPr algn="l"/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STEP 1</a:t>
            </a:r>
            <a:b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Choose a professional headshot and save it to your device.</a:t>
            </a:r>
          </a:p>
          <a:p>
            <a:pPr algn="l"/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STEP 2</a:t>
            </a:r>
            <a:b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Select the social square template of your choice.</a:t>
            </a:r>
          </a:p>
          <a:p>
            <a:pPr algn="l"/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STEP 3</a:t>
            </a:r>
            <a:b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Right-click on the placeholder headshot in the template. Select </a:t>
            </a:r>
            <a:r>
              <a:rPr lang="en-US" sz="3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Change Picture → This Device</a:t>
            </a: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, then upload your photo.</a:t>
            </a:r>
          </a:p>
          <a:p>
            <a:pPr algn="l"/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STEP 4</a:t>
            </a:r>
            <a:b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Click into the text box below your headshot and type your </a:t>
            </a:r>
            <a:r>
              <a:rPr lang="en-US" sz="3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name</a:t>
            </a: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 and </a:t>
            </a:r>
            <a:r>
              <a:rPr lang="en-US" sz="3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company</a:t>
            </a: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 algn="l"/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STEP 5</a:t>
            </a:r>
            <a:b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Save your social square:</a:t>
            </a:r>
          </a:p>
          <a:p>
            <a:pPr algn="l"/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Go to </a:t>
            </a:r>
            <a:r>
              <a:rPr lang="en-US" sz="3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File → Export → Change File Type → JPEG File Format</a:t>
            </a:r>
            <a:endParaRPr lang="en-US" sz="30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3000" dirty="0">
                <a:solidFill>
                  <a:schemeClr val="tx1"/>
                </a:solidFill>
                <a:latin typeface="Century Gothic" panose="020B0502020202020204" pitchFamily="34" charset="0"/>
              </a:rPr>
              <a:t>Choose </a:t>
            </a:r>
            <a:r>
              <a:rPr lang="en-US" sz="3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Save As → Just This One</a:t>
            </a:r>
            <a:endParaRPr lang="en-US" sz="3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CBCD60-23D7-8DCB-744E-F678A5C70981}"/>
              </a:ext>
            </a:extLst>
          </p:cNvPr>
          <p:cNvSpPr txBox="1"/>
          <p:nvPr/>
        </p:nvSpPr>
        <p:spPr>
          <a:xfrm>
            <a:off x="1066800" y="1599148"/>
            <a:ext cx="1066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Promote your attendance at </a:t>
            </a:r>
            <a:r>
              <a:rPr lang="en-US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GEOS 28</a:t>
            </a:r>
            <a:r>
              <a:rPr lang="en-US" sz="3200" b="1" baseline="30000" dirty="0">
                <a:solidFill>
                  <a:srgbClr val="00B0F0"/>
                </a:solidFill>
                <a:latin typeface="Century Gothic" panose="020B0502020202020204" pitchFamily="34" charset="0"/>
              </a:rPr>
              <a:t>TH</a:t>
            </a:r>
            <a:r>
              <a:rPr lang="en-US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 ANNUAL CONFERENCE IN COPENHAGEN </a:t>
            </a:r>
            <a:r>
              <a:rPr lang="en-US" sz="3200" b="1" dirty="0">
                <a:latin typeface="Century Gothic" panose="020B0502020202020204" pitchFamily="34" charset="0"/>
              </a:rPr>
              <a:t>by creating your own social square!</a:t>
            </a:r>
            <a:endParaRPr lang="en-GB" sz="32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E5E05-A3AA-3ED8-1DC5-6E28C998EB40}"/>
              </a:ext>
            </a:extLst>
          </p:cNvPr>
          <p:cNvSpPr txBox="1"/>
          <p:nvPr/>
        </p:nvSpPr>
        <p:spPr>
          <a:xfrm>
            <a:off x="1524000" y="12496102"/>
            <a:ext cx="11192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Need help? </a:t>
            </a:r>
            <a:r>
              <a:rPr lang="en-US" sz="2800" dirty="0">
                <a:solidFill>
                  <a:srgbClr val="7030A0"/>
                </a:solidFill>
                <a:latin typeface="Century Gothic" panose="020B0502020202020204" pitchFamily="34" charset="0"/>
              </a:rPr>
              <a:t>Contact </a:t>
            </a:r>
            <a:r>
              <a:rPr lang="en-US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events@globalequity.org</a:t>
            </a:r>
            <a:r>
              <a:rPr lang="en-US" sz="2800" dirty="0">
                <a:solidFill>
                  <a:srgbClr val="7030A0"/>
                </a:solidFill>
                <a:latin typeface="Century Gothic" panose="020B0502020202020204" pitchFamily="34" charset="0"/>
              </a:rPr>
              <a:t> for assistance.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23F2-D445-B6E9-AFC4-F8C09DE02161}"/>
              </a:ext>
            </a:extLst>
          </p:cNvPr>
          <p:cNvSpPr txBox="1"/>
          <p:nvPr/>
        </p:nvSpPr>
        <p:spPr>
          <a:xfrm>
            <a:off x="1055077" y="10788910"/>
            <a:ext cx="114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YOUR SQUARE IS NOW READY TO SHARE ON LINKEDIN!</a:t>
            </a:r>
            <a:endParaRPr lang="en-GB" sz="3000" b="1" dirty="0">
              <a:solidFill>
                <a:srgbClr val="00B0F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5555B-A6FB-EEAF-3B09-BD651B4477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328" y="11755398"/>
            <a:ext cx="4862326" cy="5791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CC482D-58FC-B22B-BD19-FB69BD72B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" y="11755398"/>
            <a:ext cx="7244577" cy="579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362369-9D83-348C-451C-9E8A0500DB77}"/>
              </a:ext>
            </a:extLst>
          </p:cNvPr>
          <p:cNvSpPr txBox="1"/>
          <p:nvPr/>
        </p:nvSpPr>
        <p:spPr>
          <a:xfrm>
            <a:off x="1055077" y="11201400"/>
            <a:ext cx="68697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600" b="1" dirty="0">
                <a:latin typeface="Century Gothic" panose="020B0502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WE CAN’T WAIT TO SEE YOU IN</a:t>
            </a:r>
            <a:endParaRPr lang="en-US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sz="2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3FBB40-F5D6-2844-AFA4-2BE1CC18F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95" y="371204"/>
            <a:ext cx="12420600" cy="12279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E2BF27-FB6E-C442-B631-1F30C9A48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81001"/>
            <a:ext cx="12420601" cy="118550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HOW TO CREATE YOUR LINKEDIN SQUARE</a:t>
            </a:r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38850F-6C83-B294-82A9-37A37C1B9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1" y="-29737"/>
            <a:ext cx="13745737" cy="13745737"/>
          </a:xfrm>
          <a:prstGeom prst="rect">
            <a:avLst/>
          </a:prstGeom>
        </p:spPr>
      </p:pic>
      <p:pic>
        <p:nvPicPr>
          <p:cNvPr id="12" name="Headshot">
            <a:extLst>
              <a:ext uri="{FF2B5EF4-FFF2-40B4-BE49-F238E27FC236}">
                <a16:creationId xmlns:a16="http://schemas.microsoft.com/office/drawing/2014/main" id="{7E3C7255-BB2B-745B-2160-85E652CE7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2535247"/>
            <a:ext cx="6043410" cy="6043410"/>
          </a:xfrm>
          <a:prstGeom prst="ellipse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F3E99F0-721C-9162-A5D5-0B9BDAA5FA64}"/>
              </a:ext>
            </a:extLst>
          </p:cNvPr>
          <p:cNvSpPr/>
          <p:nvPr/>
        </p:nvSpPr>
        <p:spPr>
          <a:xfrm>
            <a:off x="-18586" y="7772400"/>
            <a:ext cx="7367792" cy="9906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C4C6A7-AC3A-B771-C784-FA5F61BFBF24}"/>
              </a:ext>
            </a:extLst>
          </p:cNvPr>
          <p:cNvSpPr txBox="1"/>
          <p:nvPr/>
        </p:nvSpPr>
        <p:spPr>
          <a:xfrm>
            <a:off x="1948884" y="7944534"/>
            <a:ext cx="4536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FULL NAME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CA518D-6BF4-8E84-BDFD-064517EC454D}"/>
              </a:ext>
            </a:extLst>
          </p:cNvPr>
          <p:cNvSpPr txBox="1"/>
          <p:nvPr/>
        </p:nvSpPr>
        <p:spPr>
          <a:xfrm>
            <a:off x="7624285" y="7932326"/>
            <a:ext cx="5802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4103013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E8929-CDA1-AAE1-9ED9-40F30D9EC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0" y="-1"/>
            <a:ext cx="13717859" cy="1371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4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15F524-E257-8FE5-7826-33FAD9972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8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7480</TotalTime>
  <Words>152</Words>
  <Application>Microsoft Office PowerPoint</Application>
  <PresentationFormat>Custom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Century Gothic</vt:lpstr>
      <vt:lpstr>Calibri</vt:lpstr>
      <vt:lpstr>Arial</vt:lpstr>
      <vt:lpstr>Aptos</vt:lpstr>
      <vt:lpstr>Office Theme</vt:lpstr>
      <vt:lpstr>HOW TO CREATE YOUR LINKEDIN SQUARE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Thrive/25 Social Post</dc:title>
  <dc:creator>Johnson-Winbush, Tiffany (WM Marketing)</dc:creator>
  <cp:lastModifiedBy>Kate Scorer</cp:lastModifiedBy>
  <cp:revision>21</cp:revision>
  <dcterms:created xsi:type="dcterms:W3CDTF">2006-08-16T00:00:00Z</dcterms:created>
  <dcterms:modified xsi:type="dcterms:W3CDTF">2026-08-10T04:54:27Z</dcterms:modified>
  <dc:identifier>DAGoSLSK-m0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7f119e6-c6cd-44b0-a5ee-ac1aff68c56e_Enabled">
    <vt:lpwstr>true</vt:lpwstr>
  </property>
  <property fmtid="{D5CDD505-2E9C-101B-9397-08002B2CF9AE}" pid="3" name="MSIP_Label_07f119e6-c6cd-44b0-a5ee-ac1aff68c56e_SetDate">
    <vt:lpwstr>2025-05-29T19:22:59Z</vt:lpwstr>
  </property>
  <property fmtid="{D5CDD505-2E9C-101B-9397-08002B2CF9AE}" pid="4" name="MSIP_Label_07f119e6-c6cd-44b0-a5ee-ac1aff68c56e_Method">
    <vt:lpwstr>Standard</vt:lpwstr>
  </property>
  <property fmtid="{D5CDD505-2E9C-101B-9397-08002B2CF9AE}" pid="5" name="MSIP_Label_07f119e6-c6cd-44b0-a5ee-ac1aff68c56e_Name">
    <vt:lpwstr>Confidential v1</vt:lpwstr>
  </property>
  <property fmtid="{D5CDD505-2E9C-101B-9397-08002B2CF9AE}" pid="6" name="MSIP_Label_07f119e6-c6cd-44b0-a5ee-ac1aff68c56e_SiteId">
    <vt:lpwstr>e29b8111-49f8-418d-ac2a-935335a52614</vt:lpwstr>
  </property>
  <property fmtid="{D5CDD505-2E9C-101B-9397-08002B2CF9AE}" pid="7" name="MSIP_Label_07f119e6-c6cd-44b0-a5ee-ac1aff68c56e_ActionId">
    <vt:lpwstr>ae962a52-d088-4bed-829d-39cb5ba8a079</vt:lpwstr>
  </property>
  <property fmtid="{D5CDD505-2E9C-101B-9397-08002B2CF9AE}" pid="8" name="MSIP_Label_07f119e6-c6cd-44b0-a5ee-ac1aff68c56e_ContentBits">
    <vt:lpwstr>0</vt:lpwstr>
  </property>
</Properties>
</file>